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1" r:id="rId1"/>
  </p:sldMasterIdLst>
  <p:notesMasterIdLst>
    <p:notesMasterId r:id="rId6"/>
  </p:notesMasterIdLst>
  <p:sldIdLst>
    <p:sldId id="305" r:id="rId2"/>
    <p:sldId id="510" r:id="rId3"/>
    <p:sldId id="511" r:id="rId4"/>
    <p:sldId id="513" r:id="rId5"/>
  </p:sldIdLst>
  <p:sldSz cx="9906000" cy="6858000" type="A4"/>
  <p:notesSz cx="6797675" cy="9926638"/>
  <p:embeddedFontLst>
    <p:embeddedFont>
      <p:font typeface="Verdana" panose="020B0604030504040204" pitchFamily="34" charset="0"/>
      <p:regular r:id="rId7"/>
      <p:bold r:id="rId8"/>
      <p:italic r:id="rId9"/>
      <p:boldItalic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C0A3974-CC18-4B02-AB81-1FCE1A193852}">
  <a:tblStyle styleId="{CC0A3974-CC18-4B02-AB81-1FCE1A19385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77" autoAdjust="0"/>
    <p:restoredTop sz="95033" autoAdjust="0"/>
  </p:normalViewPr>
  <p:slideViewPr>
    <p:cSldViewPr snapToGrid="0">
      <p:cViewPr varScale="1">
        <p:scale>
          <a:sx n="105" d="100"/>
          <a:sy n="105" d="100"/>
        </p:scale>
        <p:origin x="1938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-Laure CASTEL" userId="1fe66f48-3c19-475b-b7cd-8de779a140dc" providerId="ADAL" clId="{6529344D-61AB-493D-ADB4-070A76878476}"/>
    <pc:docChg chg="delSld delMainMaster">
      <pc:chgData name="Anne-Laure CASTEL" userId="1fe66f48-3c19-475b-b7cd-8de779a140dc" providerId="ADAL" clId="{6529344D-61AB-493D-ADB4-070A76878476}" dt="2026-02-24T09:36:30.049" v="35" actId="47"/>
      <pc:docMkLst>
        <pc:docMk/>
      </pc:docMkLst>
      <pc:sldChg chg="del">
        <pc:chgData name="Anne-Laure CASTEL" userId="1fe66f48-3c19-475b-b7cd-8de779a140dc" providerId="ADAL" clId="{6529344D-61AB-493D-ADB4-070A76878476}" dt="2026-02-24T09:36:16.160" v="6" actId="47"/>
        <pc:sldMkLst>
          <pc:docMk/>
          <pc:sldMk cId="0" sldId="260"/>
        </pc:sldMkLst>
      </pc:sldChg>
      <pc:sldChg chg="del">
        <pc:chgData name="Anne-Laure CASTEL" userId="1fe66f48-3c19-475b-b7cd-8de779a140dc" providerId="ADAL" clId="{6529344D-61AB-493D-ADB4-070A76878476}" dt="2026-02-24T09:36:16.836" v="8" actId="47"/>
        <pc:sldMkLst>
          <pc:docMk/>
          <pc:sldMk cId="0" sldId="261"/>
        </pc:sldMkLst>
      </pc:sldChg>
      <pc:sldChg chg="del">
        <pc:chgData name="Anne-Laure CASTEL" userId="1fe66f48-3c19-475b-b7cd-8de779a140dc" providerId="ADAL" clId="{6529344D-61AB-493D-ADB4-070A76878476}" dt="2026-02-24T09:36:16.485" v="7" actId="47"/>
        <pc:sldMkLst>
          <pc:docMk/>
          <pc:sldMk cId="0" sldId="262"/>
        </pc:sldMkLst>
      </pc:sldChg>
      <pc:sldChg chg="del">
        <pc:chgData name="Anne-Laure CASTEL" userId="1fe66f48-3c19-475b-b7cd-8de779a140dc" providerId="ADAL" clId="{6529344D-61AB-493D-ADB4-070A76878476}" dt="2026-02-24T09:36:17.202" v="9" actId="47"/>
        <pc:sldMkLst>
          <pc:docMk/>
          <pc:sldMk cId="0" sldId="263"/>
        </pc:sldMkLst>
      </pc:sldChg>
      <pc:sldChg chg="del">
        <pc:chgData name="Anne-Laure CASTEL" userId="1fe66f48-3c19-475b-b7cd-8de779a140dc" providerId="ADAL" clId="{6529344D-61AB-493D-ADB4-070A76878476}" dt="2026-02-24T09:36:18.407" v="12" actId="47"/>
        <pc:sldMkLst>
          <pc:docMk/>
          <pc:sldMk cId="0" sldId="266"/>
        </pc:sldMkLst>
      </pc:sldChg>
      <pc:sldChg chg="del">
        <pc:chgData name="Anne-Laure CASTEL" userId="1fe66f48-3c19-475b-b7cd-8de779a140dc" providerId="ADAL" clId="{6529344D-61AB-493D-ADB4-070A76878476}" dt="2026-02-24T09:36:18.985" v="13" actId="47"/>
        <pc:sldMkLst>
          <pc:docMk/>
          <pc:sldMk cId="0" sldId="267"/>
        </pc:sldMkLst>
      </pc:sldChg>
      <pc:sldChg chg="del">
        <pc:chgData name="Anne-Laure CASTEL" userId="1fe66f48-3c19-475b-b7cd-8de779a140dc" providerId="ADAL" clId="{6529344D-61AB-493D-ADB4-070A76878476}" dt="2026-02-24T09:36:19.844" v="15" actId="47"/>
        <pc:sldMkLst>
          <pc:docMk/>
          <pc:sldMk cId="0" sldId="269"/>
        </pc:sldMkLst>
      </pc:sldChg>
      <pc:sldChg chg="del">
        <pc:chgData name="Anne-Laure CASTEL" userId="1fe66f48-3c19-475b-b7cd-8de779a140dc" providerId="ADAL" clId="{6529344D-61AB-493D-ADB4-070A76878476}" dt="2026-02-24T09:36:21.124" v="18" actId="47"/>
        <pc:sldMkLst>
          <pc:docMk/>
          <pc:sldMk cId="0" sldId="272"/>
        </pc:sldMkLst>
      </pc:sldChg>
      <pc:sldChg chg="del">
        <pc:chgData name="Anne-Laure CASTEL" userId="1fe66f48-3c19-475b-b7cd-8de779a140dc" providerId="ADAL" clId="{6529344D-61AB-493D-ADB4-070A76878476}" dt="2026-02-24T09:36:21.530" v="19" actId="47"/>
        <pc:sldMkLst>
          <pc:docMk/>
          <pc:sldMk cId="0" sldId="273"/>
        </pc:sldMkLst>
      </pc:sldChg>
      <pc:sldChg chg="del">
        <pc:chgData name="Anne-Laure CASTEL" userId="1fe66f48-3c19-475b-b7cd-8de779a140dc" providerId="ADAL" clId="{6529344D-61AB-493D-ADB4-070A76878476}" dt="2026-02-24T09:36:24.410" v="24" actId="47"/>
        <pc:sldMkLst>
          <pc:docMk/>
          <pc:sldMk cId="0" sldId="276"/>
        </pc:sldMkLst>
      </pc:sldChg>
      <pc:sldChg chg="del">
        <pc:chgData name="Anne-Laure CASTEL" userId="1fe66f48-3c19-475b-b7cd-8de779a140dc" providerId="ADAL" clId="{6529344D-61AB-493D-ADB4-070A76878476}" dt="2026-02-24T09:36:23.845" v="23" actId="47"/>
        <pc:sldMkLst>
          <pc:docMk/>
          <pc:sldMk cId="0" sldId="279"/>
        </pc:sldMkLst>
      </pc:sldChg>
      <pc:sldChg chg="del">
        <pc:chgData name="Anne-Laure CASTEL" userId="1fe66f48-3c19-475b-b7cd-8de779a140dc" providerId="ADAL" clId="{6529344D-61AB-493D-ADB4-070A76878476}" dt="2026-02-24T09:36:26.376" v="29" actId="47"/>
        <pc:sldMkLst>
          <pc:docMk/>
          <pc:sldMk cId="0" sldId="280"/>
        </pc:sldMkLst>
      </pc:sldChg>
      <pc:sldChg chg="del">
        <pc:chgData name="Anne-Laure CASTEL" userId="1fe66f48-3c19-475b-b7cd-8de779a140dc" providerId="ADAL" clId="{6529344D-61AB-493D-ADB4-070A76878476}" dt="2026-02-24T09:36:26.010" v="28" actId="47"/>
        <pc:sldMkLst>
          <pc:docMk/>
          <pc:sldMk cId="0" sldId="282"/>
        </pc:sldMkLst>
      </pc:sldChg>
      <pc:sldChg chg="del">
        <pc:chgData name="Anne-Laure CASTEL" userId="1fe66f48-3c19-475b-b7cd-8de779a140dc" providerId="ADAL" clId="{6529344D-61AB-493D-ADB4-070A76878476}" dt="2026-02-24T09:36:27.560" v="32" actId="47"/>
        <pc:sldMkLst>
          <pc:docMk/>
          <pc:sldMk cId="0" sldId="283"/>
        </pc:sldMkLst>
      </pc:sldChg>
      <pc:sldChg chg="del">
        <pc:chgData name="Anne-Laure CASTEL" userId="1fe66f48-3c19-475b-b7cd-8de779a140dc" providerId="ADAL" clId="{6529344D-61AB-493D-ADB4-070A76878476}" dt="2026-02-24T09:36:21.942" v="20" actId="47"/>
        <pc:sldMkLst>
          <pc:docMk/>
          <pc:sldMk cId="2540060604" sldId="291"/>
        </pc:sldMkLst>
      </pc:sldChg>
      <pc:sldChg chg="del">
        <pc:chgData name="Anne-Laure CASTEL" userId="1fe66f48-3c19-475b-b7cd-8de779a140dc" providerId="ADAL" clId="{6529344D-61AB-493D-ADB4-070A76878476}" dt="2026-02-24T09:36:24.807" v="25" actId="47"/>
        <pc:sldMkLst>
          <pc:docMk/>
          <pc:sldMk cId="549862949" sldId="292"/>
        </pc:sldMkLst>
      </pc:sldChg>
      <pc:sldChg chg="del">
        <pc:chgData name="Anne-Laure CASTEL" userId="1fe66f48-3c19-475b-b7cd-8de779a140dc" providerId="ADAL" clId="{6529344D-61AB-493D-ADB4-070A76878476}" dt="2026-02-24T09:36:26.761" v="30" actId="47"/>
        <pc:sldMkLst>
          <pc:docMk/>
          <pc:sldMk cId="2283995830" sldId="293"/>
        </pc:sldMkLst>
      </pc:sldChg>
      <pc:sldChg chg="del">
        <pc:chgData name="Anne-Laure CASTEL" userId="1fe66f48-3c19-475b-b7cd-8de779a140dc" providerId="ADAL" clId="{6529344D-61AB-493D-ADB4-070A76878476}" dt="2026-02-24T09:36:27.161" v="31" actId="47"/>
        <pc:sldMkLst>
          <pc:docMk/>
          <pc:sldMk cId="712949032" sldId="294"/>
        </pc:sldMkLst>
      </pc:sldChg>
      <pc:sldChg chg="del">
        <pc:chgData name="Anne-Laure CASTEL" userId="1fe66f48-3c19-475b-b7cd-8de779a140dc" providerId="ADAL" clId="{6529344D-61AB-493D-ADB4-070A76878476}" dt="2026-02-24T09:36:28.030" v="33" actId="47"/>
        <pc:sldMkLst>
          <pc:docMk/>
          <pc:sldMk cId="3978772095" sldId="295"/>
        </pc:sldMkLst>
      </pc:sldChg>
      <pc:sldChg chg="del">
        <pc:chgData name="Anne-Laure CASTEL" userId="1fe66f48-3c19-475b-b7cd-8de779a140dc" providerId="ADAL" clId="{6529344D-61AB-493D-ADB4-070A76878476}" dt="2026-02-24T09:36:14.125" v="0" actId="47"/>
        <pc:sldMkLst>
          <pc:docMk/>
          <pc:sldMk cId="1593107695" sldId="296"/>
        </pc:sldMkLst>
      </pc:sldChg>
      <pc:sldChg chg="del">
        <pc:chgData name="Anne-Laure CASTEL" userId="1fe66f48-3c19-475b-b7cd-8de779a140dc" providerId="ADAL" clId="{6529344D-61AB-493D-ADB4-070A76878476}" dt="2026-02-24T09:36:14.499" v="1" actId="47"/>
        <pc:sldMkLst>
          <pc:docMk/>
          <pc:sldMk cId="1042953387" sldId="298"/>
        </pc:sldMkLst>
      </pc:sldChg>
      <pc:sldChg chg="del">
        <pc:chgData name="Anne-Laure CASTEL" userId="1fe66f48-3c19-475b-b7cd-8de779a140dc" providerId="ADAL" clId="{6529344D-61AB-493D-ADB4-070A76878476}" dt="2026-02-24T09:36:18.279" v="10" actId="47"/>
        <pc:sldMkLst>
          <pc:docMk/>
          <pc:sldMk cId="3116152719" sldId="299"/>
        </pc:sldMkLst>
      </pc:sldChg>
      <pc:sldChg chg="del">
        <pc:chgData name="Anne-Laure CASTEL" userId="1fe66f48-3c19-475b-b7cd-8de779a140dc" providerId="ADAL" clId="{6529344D-61AB-493D-ADB4-070A76878476}" dt="2026-02-24T09:36:18.308" v="11" actId="47"/>
        <pc:sldMkLst>
          <pc:docMk/>
          <pc:sldMk cId="2136409308" sldId="300"/>
        </pc:sldMkLst>
      </pc:sldChg>
      <pc:sldChg chg="del">
        <pc:chgData name="Anne-Laure CASTEL" userId="1fe66f48-3c19-475b-b7cd-8de779a140dc" providerId="ADAL" clId="{6529344D-61AB-493D-ADB4-070A76878476}" dt="2026-02-24T09:36:19.430" v="14" actId="47"/>
        <pc:sldMkLst>
          <pc:docMk/>
          <pc:sldMk cId="3233977918" sldId="302"/>
        </pc:sldMkLst>
      </pc:sldChg>
      <pc:sldChg chg="del">
        <pc:chgData name="Anne-Laure CASTEL" userId="1fe66f48-3c19-475b-b7cd-8de779a140dc" providerId="ADAL" clId="{6529344D-61AB-493D-ADB4-070A76878476}" dt="2026-02-24T09:36:23.428" v="22" actId="47"/>
        <pc:sldMkLst>
          <pc:docMk/>
          <pc:sldMk cId="3770749742" sldId="304"/>
        </pc:sldMkLst>
      </pc:sldChg>
      <pc:sldChg chg="del">
        <pc:chgData name="Anne-Laure CASTEL" userId="1fe66f48-3c19-475b-b7cd-8de779a140dc" providerId="ADAL" clId="{6529344D-61AB-493D-ADB4-070A76878476}" dt="2026-02-24T09:36:25.619" v="27" actId="47"/>
        <pc:sldMkLst>
          <pc:docMk/>
          <pc:sldMk cId="1366903826" sldId="307"/>
        </pc:sldMkLst>
      </pc:sldChg>
      <pc:sldChg chg="del">
        <pc:chgData name="Anne-Laure CASTEL" userId="1fe66f48-3c19-475b-b7cd-8de779a140dc" providerId="ADAL" clId="{6529344D-61AB-493D-ADB4-070A76878476}" dt="2026-02-24T09:36:29.222" v="34" actId="47"/>
        <pc:sldMkLst>
          <pc:docMk/>
          <pc:sldMk cId="63142343" sldId="309"/>
        </pc:sldMkLst>
      </pc:sldChg>
      <pc:sldChg chg="del">
        <pc:chgData name="Anne-Laure CASTEL" userId="1fe66f48-3c19-475b-b7cd-8de779a140dc" providerId="ADAL" clId="{6529344D-61AB-493D-ADB4-070A76878476}" dt="2026-02-24T09:36:15.196" v="3" actId="47"/>
        <pc:sldMkLst>
          <pc:docMk/>
          <pc:sldMk cId="1952011464" sldId="491"/>
        </pc:sldMkLst>
      </pc:sldChg>
      <pc:sldChg chg="del">
        <pc:chgData name="Anne-Laure CASTEL" userId="1fe66f48-3c19-475b-b7cd-8de779a140dc" providerId="ADAL" clId="{6529344D-61AB-493D-ADB4-070A76878476}" dt="2026-02-24T09:36:20.291" v="16" actId="47"/>
        <pc:sldMkLst>
          <pc:docMk/>
          <pc:sldMk cId="1519248531" sldId="494"/>
        </pc:sldMkLst>
      </pc:sldChg>
      <pc:sldChg chg="del">
        <pc:chgData name="Anne-Laure CASTEL" userId="1fe66f48-3c19-475b-b7cd-8de779a140dc" providerId="ADAL" clId="{6529344D-61AB-493D-ADB4-070A76878476}" dt="2026-02-24T09:36:15.815" v="5" actId="47"/>
        <pc:sldMkLst>
          <pc:docMk/>
          <pc:sldMk cId="3028683315" sldId="497"/>
        </pc:sldMkLst>
      </pc:sldChg>
      <pc:sldChg chg="del">
        <pc:chgData name="Anne-Laure CASTEL" userId="1fe66f48-3c19-475b-b7cd-8de779a140dc" providerId="ADAL" clId="{6529344D-61AB-493D-ADB4-070A76878476}" dt="2026-02-24T09:36:30.049" v="35" actId="47"/>
        <pc:sldMkLst>
          <pc:docMk/>
          <pc:sldMk cId="2152007727" sldId="504"/>
        </pc:sldMkLst>
      </pc:sldChg>
      <pc:sldChg chg="del">
        <pc:chgData name="Anne-Laure CASTEL" userId="1fe66f48-3c19-475b-b7cd-8de779a140dc" providerId="ADAL" clId="{6529344D-61AB-493D-ADB4-070A76878476}" dt="2026-02-24T09:36:15.445" v="4" actId="47"/>
        <pc:sldMkLst>
          <pc:docMk/>
          <pc:sldMk cId="0" sldId="505"/>
        </pc:sldMkLst>
      </pc:sldChg>
      <pc:sldChg chg="del">
        <pc:chgData name="Anne-Laure CASTEL" userId="1fe66f48-3c19-475b-b7cd-8de779a140dc" providerId="ADAL" clId="{6529344D-61AB-493D-ADB4-070A76878476}" dt="2026-02-24T09:36:20.723" v="17" actId="47"/>
        <pc:sldMkLst>
          <pc:docMk/>
          <pc:sldMk cId="714534698" sldId="506"/>
        </pc:sldMkLst>
      </pc:sldChg>
      <pc:sldChg chg="del">
        <pc:chgData name="Anne-Laure CASTEL" userId="1fe66f48-3c19-475b-b7cd-8de779a140dc" providerId="ADAL" clId="{6529344D-61AB-493D-ADB4-070A76878476}" dt="2026-02-24T09:36:14.841" v="2" actId="47"/>
        <pc:sldMkLst>
          <pc:docMk/>
          <pc:sldMk cId="0" sldId="507"/>
        </pc:sldMkLst>
      </pc:sldChg>
      <pc:sldChg chg="del">
        <pc:chgData name="Anne-Laure CASTEL" userId="1fe66f48-3c19-475b-b7cd-8de779a140dc" providerId="ADAL" clId="{6529344D-61AB-493D-ADB4-070A76878476}" dt="2026-02-24T09:36:22.661" v="21" actId="47"/>
        <pc:sldMkLst>
          <pc:docMk/>
          <pc:sldMk cId="1474665875" sldId="508"/>
        </pc:sldMkLst>
      </pc:sldChg>
      <pc:sldChg chg="del">
        <pc:chgData name="Anne-Laure CASTEL" userId="1fe66f48-3c19-475b-b7cd-8de779a140dc" providerId="ADAL" clId="{6529344D-61AB-493D-ADB4-070A76878476}" dt="2026-02-24T09:36:25.202" v="26" actId="47"/>
        <pc:sldMkLst>
          <pc:docMk/>
          <pc:sldMk cId="2846239444" sldId="509"/>
        </pc:sldMkLst>
      </pc:sldChg>
      <pc:sldMasterChg chg="del delSldLayout">
        <pc:chgData name="Anne-Laure CASTEL" userId="1fe66f48-3c19-475b-b7cd-8de779a140dc" providerId="ADAL" clId="{6529344D-61AB-493D-ADB4-070A76878476}" dt="2026-02-24T09:36:28.030" v="33" actId="47"/>
        <pc:sldMasterMkLst>
          <pc:docMk/>
          <pc:sldMasterMk cId="0" sldId="2147483689"/>
        </pc:sldMasterMkLst>
        <pc:sldLayoutChg chg="del">
          <pc:chgData name="Anne-Laure CASTEL" userId="1fe66f48-3c19-475b-b7cd-8de779a140dc" providerId="ADAL" clId="{6529344D-61AB-493D-ADB4-070A76878476}" dt="2026-02-24T09:36:15.815" v="5" actId="47"/>
          <pc:sldLayoutMkLst>
            <pc:docMk/>
            <pc:sldMasterMk cId="0" sldId="2147483689"/>
            <pc:sldLayoutMk cId="0" sldId="2147483648"/>
          </pc:sldLayoutMkLst>
        </pc:sldLayoutChg>
        <pc:sldLayoutChg chg="del">
          <pc:chgData name="Anne-Laure CASTEL" userId="1fe66f48-3c19-475b-b7cd-8de779a140dc" providerId="ADAL" clId="{6529344D-61AB-493D-ADB4-070A76878476}" dt="2026-02-24T09:36:28.030" v="33" actId="47"/>
          <pc:sldLayoutMkLst>
            <pc:docMk/>
            <pc:sldMasterMk cId="0" sldId="2147483689"/>
            <pc:sldLayoutMk cId="0" sldId="2147483649"/>
          </pc:sldLayoutMkLst>
        </pc:sldLayoutChg>
        <pc:sldLayoutChg chg="del">
          <pc:chgData name="Anne-Laure CASTEL" userId="1fe66f48-3c19-475b-b7cd-8de779a140dc" providerId="ADAL" clId="{6529344D-61AB-493D-ADB4-070A76878476}" dt="2026-02-24T09:36:28.030" v="33" actId="47"/>
          <pc:sldLayoutMkLst>
            <pc:docMk/>
            <pc:sldMasterMk cId="0" sldId="2147483689"/>
            <pc:sldLayoutMk cId="0" sldId="2147483650"/>
          </pc:sldLayoutMkLst>
        </pc:sldLayoutChg>
        <pc:sldLayoutChg chg="del">
          <pc:chgData name="Anne-Laure CASTEL" userId="1fe66f48-3c19-475b-b7cd-8de779a140dc" providerId="ADAL" clId="{6529344D-61AB-493D-ADB4-070A76878476}" dt="2026-02-24T09:36:28.030" v="33" actId="47"/>
          <pc:sldLayoutMkLst>
            <pc:docMk/>
            <pc:sldMasterMk cId="0" sldId="2147483689"/>
            <pc:sldLayoutMk cId="0" sldId="2147483651"/>
          </pc:sldLayoutMkLst>
        </pc:sldLayoutChg>
        <pc:sldLayoutChg chg="del">
          <pc:chgData name="Anne-Laure CASTEL" userId="1fe66f48-3c19-475b-b7cd-8de779a140dc" providerId="ADAL" clId="{6529344D-61AB-493D-ADB4-070A76878476}" dt="2026-02-24T09:36:28.030" v="33" actId="47"/>
          <pc:sldLayoutMkLst>
            <pc:docMk/>
            <pc:sldMasterMk cId="0" sldId="2147483689"/>
            <pc:sldLayoutMk cId="0" sldId="2147483652"/>
          </pc:sldLayoutMkLst>
        </pc:sldLayoutChg>
        <pc:sldLayoutChg chg="del">
          <pc:chgData name="Anne-Laure CASTEL" userId="1fe66f48-3c19-475b-b7cd-8de779a140dc" providerId="ADAL" clId="{6529344D-61AB-493D-ADB4-070A76878476}" dt="2026-02-24T09:36:28.030" v="33" actId="47"/>
          <pc:sldLayoutMkLst>
            <pc:docMk/>
            <pc:sldMasterMk cId="0" sldId="2147483689"/>
            <pc:sldLayoutMk cId="0" sldId="2147483653"/>
          </pc:sldLayoutMkLst>
        </pc:sldLayoutChg>
        <pc:sldLayoutChg chg="del">
          <pc:chgData name="Anne-Laure CASTEL" userId="1fe66f48-3c19-475b-b7cd-8de779a140dc" providerId="ADAL" clId="{6529344D-61AB-493D-ADB4-070A76878476}" dt="2026-02-24T09:36:28.030" v="33" actId="47"/>
          <pc:sldLayoutMkLst>
            <pc:docMk/>
            <pc:sldMasterMk cId="0" sldId="2147483689"/>
            <pc:sldLayoutMk cId="0" sldId="2147483654"/>
          </pc:sldLayoutMkLst>
        </pc:sldLayoutChg>
        <pc:sldLayoutChg chg="del">
          <pc:chgData name="Anne-Laure CASTEL" userId="1fe66f48-3c19-475b-b7cd-8de779a140dc" providerId="ADAL" clId="{6529344D-61AB-493D-ADB4-070A76878476}" dt="2026-02-24T09:36:28.030" v="33" actId="47"/>
          <pc:sldLayoutMkLst>
            <pc:docMk/>
            <pc:sldMasterMk cId="0" sldId="2147483689"/>
            <pc:sldLayoutMk cId="0" sldId="2147483655"/>
          </pc:sldLayoutMkLst>
        </pc:sldLayoutChg>
        <pc:sldLayoutChg chg="del">
          <pc:chgData name="Anne-Laure CASTEL" userId="1fe66f48-3c19-475b-b7cd-8de779a140dc" providerId="ADAL" clId="{6529344D-61AB-493D-ADB4-070A76878476}" dt="2026-02-24T09:36:28.030" v="33" actId="47"/>
          <pc:sldLayoutMkLst>
            <pc:docMk/>
            <pc:sldMasterMk cId="0" sldId="2147483689"/>
            <pc:sldLayoutMk cId="0" sldId="2147483656"/>
          </pc:sldLayoutMkLst>
        </pc:sldLayoutChg>
        <pc:sldLayoutChg chg="del">
          <pc:chgData name="Anne-Laure CASTEL" userId="1fe66f48-3c19-475b-b7cd-8de779a140dc" providerId="ADAL" clId="{6529344D-61AB-493D-ADB4-070A76878476}" dt="2026-02-24T09:36:28.030" v="33" actId="47"/>
          <pc:sldLayoutMkLst>
            <pc:docMk/>
            <pc:sldMasterMk cId="0" sldId="2147483689"/>
            <pc:sldLayoutMk cId="0" sldId="2147483657"/>
          </pc:sldLayoutMkLst>
        </pc:sldLayoutChg>
        <pc:sldLayoutChg chg="del">
          <pc:chgData name="Anne-Laure CASTEL" userId="1fe66f48-3c19-475b-b7cd-8de779a140dc" providerId="ADAL" clId="{6529344D-61AB-493D-ADB4-070A76878476}" dt="2026-02-24T09:36:28.030" v="33" actId="47"/>
          <pc:sldLayoutMkLst>
            <pc:docMk/>
            <pc:sldMasterMk cId="0" sldId="2147483689"/>
            <pc:sldLayoutMk cId="0" sldId="2147483658"/>
          </pc:sldLayoutMkLst>
        </pc:sldLayoutChg>
        <pc:sldLayoutChg chg="del">
          <pc:chgData name="Anne-Laure CASTEL" userId="1fe66f48-3c19-475b-b7cd-8de779a140dc" providerId="ADAL" clId="{6529344D-61AB-493D-ADB4-070A76878476}" dt="2026-02-24T09:36:15.196" v="3" actId="47"/>
          <pc:sldLayoutMkLst>
            <pc:docMk/>
            <pc:sldMasterMk cId="0" sldId="2147483689"/>
            <pc:sldLayoutMk cId="4111497301" sldId="2147483693"/>
          </pc:sldLayoutMkLst>
        </pc:sldLayoutChg>
      </pc:sldMasterChg>
      <pc:sldMasterChg chg="del delSldLayout">
        <pc:chgData name="Anne-Laure CASTEL" userId="1fe66f48-3c19-475b-b7cd-8de779a140dc" providerId="ADAL" clId="{6529344D-61AB-493D-ADB4-070A76878476}" dt="2026-02-24T09:36:19.430" v="14" actId="47"/>
        <pc:sldMasterMkLst>
          <pc:docMk/>
          <pc:sldMasterMk cId="0" sldId="2147483690"/>
        </pc:sldMasterMkLst>
        <pc:sldLayoutChg chg="del">
          <pc:chgData name="Anne-Laure CASTEL" userId="1fe66f48-3c19-475b-b7cd-8de779a140dc" providerId="ADAL" clId="{6529344D-61AB-493D-ADB4-070A76878476}" dt="2026-02-24T09:36:18.985" v="13" actId="47"/>
          <pc:sldLayoutMkLst>
            <pc:docMk/>
            <pc:sldMasterMk cId="0" sldId="2147483690"/>
            <pc:sldLayoutMk cId="0" sldId="2147483659"/>
          </pc:sldLayoutMkLst>
        </pc:sldLayoutChg>
        <pc:sldLayoutChg chg="del">
          <pc:chgData name="Anne-Laure CASTEL" userId="1fe66f48-3c19-475b-b7cd-8de779a140dc" providerId="ADAL" clId="{6529344D-61AB-493D-ADB4-070A76878476}" dt="2026-02-24T09:36:19.430" v="14" actId="47"/>
          <pc:sldLayoutMkLst>
            <pc:docMk/>
            <pc:sldMasterMk cId="0" sldId="2147483690"/>
            <pc:sldLayoutMk cId="0" sldId="2147483661"/>
          </pc:sldLayoutMkLst>
        </pc:sldLayoutChg>
        <pc:sldLayoutChg chg="del">
          <pc:chgData name="Anne-Laure CASTEL" userId="1fe66f48-3c19-475b-b7cd-8de779a140dc" providerId="ADAL" clId="{6529344D-61AB-493D-ADB4-070A76878476}" dt="2026-02-24T09:36:19.430" v="14" actId="47"/>
          <pc:sldLayoutMkLst>
            <pc:docMk/>
            <pc:sldMasterMk cId="0" sldId="2147483690"/>
            <pc:sldLayoutMk cId="0" sldId="2147483662"/>
          </pc:sldLayoutMkLst>
        </pc:sldLayoutChg>
        <pc:sldLayoutChg chg="del">
          <pc:chgData name="Anne-Laure CASTEL" userId="1fe66f48-3c19-475b-b7cd-8de779a140dc" providerId="ADAL" clId="{6529344D-61AB-493D-ADB4-070A76878476}" dt="2026-02-24T09:36:19.430" v="14" actId="47"/>
          <pc:sldLayoutMkLst>
            <pc:docMk/>
            <pc:sldMasterMk cId="0" sldId="2147483690"/>
            <pc:sldLayoutMk cId="0" sldId="2147483663"/>
          </pc:sldLayoutMkLst>
        </pc:sldLayoutChg>
        <pc:sldLayoutChg chg="del">
          <pc:chgData name="Anne-Laure CASTEL" userId="1fe66f48-3c19-475b-b7cd-8de779a140dc" providerId="ADAL" clId="{6529344D-61AB-493D-ADB4-070A76878476}" dt="2026-02-24T09:36:19.430" v="14" actId="47"/>
          <pc:sldLayoutMkLst>
            <pc:docMk/>
            <pc:sldMasterMk cId="0" sldId="2147483690"/>
            <pc:sldLayoutMk cId="0" sldId="2147483664"/>
          </pc:sldLayoutMkLst>
        </pc:sldLayoutChg>
        <pc:sldLayoutChg chg="del">
          <pc:chgData name="Anne-Laure CASTEL" userId="1fe66f48-3c19-475b-b7cd-8de779a140dc" providerId="ADAL" clId="{6529344D-61AB-493D-ADB4-070A76878476}" dt="2026-02-24T09:36:19.430" v="14" actId="47"/>
          <pc:sldLayoutMkLst>
            <pc:docMk/>
            <pc:sldMasterMk cId="0" sldId="2147483690"/>
            <pc:sldLayoutMk cId="0" sldId="2147483665"/>
          </pc:sldLayoutMkLst>
        </pc:sldLayoutChg>
        <pc:sldLayoutChg chg="del">
          <pc:chgData name="Anne-Laure CASTEL" userId="1fe66f48-3c19-475b-b7cd-8de779a140dc" providerId="ADAL" clId="{6529344D-61AB-493D-ADB4-070A76878476}" dt="2026-02-24T09:36:19.430" v="14" actId="47"/>
          <pc:sldLayoutMkLst>
            <pc:docMk/>
            <pc:sldMasterMk cId="0" sldId="2147483690"/>
            <pc:sldLayoutMk cId="0" sldId="2147483666"/>
          </pc:sldLayoutMkLst>
        </pc:sldLayoutChg>
        <pc:sldLayoutChg chg="del">
          <pc:chgData name="Anne-Laure CASTEL" userId="1fe66f48-3c19-475b-b7cd-8de779a140dc" providerId="ADAL" clId="{6529344D-61AB-493D-ADB4-070A76878476}" dt="2026-02-24T09:36:19.430" v="14" actId="47"/>
          <pc:sldLayoutMkLst>
            <pc:docMk/>
            <pc:sldMasterMk cId="0" sldId="2147483690"/>
            <pc:sldLayoutMk cId="0" sldId="2147483667"/>
          </pc:sldLayoutMkLst>
        </pc:sldLayoutChg>
        <pc:sldLayoutChg chg="del">
          <pc:chgData name="Anne-Laure CASTEL" userId="1fe66f48-3c19-475b-b7cd-8de779a140dc" providerId="ADAL" clId="{6529344D-61AB-493D-ADB4-070A76878476}" dt="2026-02-24T09:36:19.430" v="14" actId="47"/>
          <pc:sldLayoutMkLst>
            <pc:docMk/>
            <pc:sldMasterMk cId="0" sldId="2147483690"/>
            <pc:sldLayoutMk cId="0" sldId="2147483668"/>
          </pc:sldLayoutMkLst>
        </pc:sldLayoutChg>
        <pc:sldLayoutChg chg="del">
          <pc:chgData name="Anne-Laure CASTEL" userId="1fe66f48-3c19-475b-b7cd-8de779a140dc" providerId="ADAL" clId="{6529344D-61AB-493D-ADB4-070A76878476}" dt="2026-02-24T09:36:19.430" v="14" actId="47"/>
          <pc:sldLayoutMkLst>
            <pc:docMk/>
            <pc:sldMasterMk cId="0" sldId="2147483690"/>
            <pc:sldLayoutMk cId="0" sldId="2147483669"/>
          </pc:sldLayoutMkLst>
        </pc:sldLayoutChg>
      </pc:sldMasterChg>
      <pc:sldMasterChg chg="delSldLayout">
        <pc:chgData name="Anne-Laure CASTEL" userId="1fe66f48-3c19-475b-b7cd-8de779a140dc" providerId="ADAL" clId="{6529344D-61AB-493D-ADB4-070A76878476}" dt="2026-02-24T09:36:27.560" v="32" actId="47"/>
        <pc:sldMasterMkLst>
          <pc:docMk/>
          <pc:sldMasterMk cId="0" sldId="2147483691"/>
        </pc:sldMasterMkLst>
        <pc:sldLayoutChg chg="del">
          <pc:chgData name="Anne-Laure CASTEL" userId="1fe66f48-3c19-475b-b7cd-8de779a140dc" providerId="ADAL" clId="{6529344D-61AB-493D-ADB4-070A76878476}" dt="2026-02-24T09:36:27.560" v="32" actId="47"/>
          <pc:sldLayoutMkLst>
            <pc:docMk/>
            <pc:sldMasterMk cId="0" sldId="2147483691"/>
            <pc:sldLayoutMk cId="0" sldId="2147483670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6F0DE8-2A6C-481E-A99C-57BE28B542E1}" type="doc">
      <dgm:prSet loTypeId="urn:microsoft.com/office/officeart/2005/8/layout/process5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63FC3B9-0F2F-46CA-A75B-B6E58A4B0E4A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fr-FR" sz="2400" b="1" i="0" baseline="0" dirty="0"/>
            <a:t>1. Limites planétaires</a:t>
          </a:r>
          <a:endParaRPr lang="en-US" sz="2400" dirty="0"/>
        </a:p>
      </dgm:t>
    </dgm:pt>
    <dgm:pt modelId="{D62A41A9-5A63-4CE1-A93C-9758B0E53EB6}" type="parTrans" cxnId="{75490D53-97DC-42CE-A1B6-701ECC3228B2}">
      <dgm:prSet/>
      <dgm:spPr/>
      <dgm:t>
        <a:bodyPr/>
        <a:lstStyle/>
        <a:p>
          <a:endParaRPr lang="en-US"/>
        </a:p>
      </dgm:t>
    </dgm:pt>
    <dgm:pt modelId="{457AB0A8-CAFD-4E16-8804-B5FA8C11CC7B}" type="sibTrans" cxnId="{75490D53-97DC-42CE-A1B6-701ECC3228B2}">
      <dgm:prSet/>
      <dgm:spPr/>
      <dgm:t>
        <a:bodyPr/>
        <a:lstStyle/>
        <a:p>
          <a:endParaRPr lang="en-US"/>
        </a:p>
      </dgm:t>
    </dgm:pt>
    <dgm:pt modelId="{263B0A66-7D48-487F-B506-B6197BDA1ABF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fr-FR" sz="2400" b="1" i="0" baseline="0" dirty="0"/>
            <a:t>2. Plancher social</a:t>
          </a:r>
          <a:br>
            <a:rPr lang="fr-FR" sz="2400" b="0" i="0" baseline="0" dirty="0"/>
          </a:br>
          <a:endParaRPr lang="en-US" sz="2400" dirty="0"/>
        </a:p>
      </dgm:t>
    </dgm:pt>
    <dgm:pt modelId="{75CE7146-8992-48D4-938B-48ECAEEBEA27}" type="parTrans" cxnId="{F2561DF6-8AC7-419E-BC0A-E7BFF6A7F056}">
      <dgm:prSet/>
      <dgm:spPr/>
      <dgm:t>
        <a:bodyPr/>
        <a:lstStyle/>
        <a:p>
          <a:endParaRPr lang="en-US"/>
        </a:p>
      </dgm:t>
    </dgm:pt>
    <dgm:pt modelId="{CEE10AC4-520A-46DB-8031-AD7EFA5E6C7F}" type="sibTrans" cxnId="{F2561DF6-8AC7-419E-BC0A-E7BFF6A7F056}">
      <dgm:prSet/>
      <dgm:spPr/>
      <dgm:t>
        <a:bodyPr/>
        <a:lstStyle/>
        <a:p>
          <a:endParaRPr lang="en-US"/>
        </a:p>
      </dgm:t>
    </dgm:pt>
    <dgm:pt modelId="{E89AB1DF-A22C-474C-AA11-98741CBFC802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fr-FR" sz="2400" dirty="0"/>
            <a:t>3. Esprit c</a:t>
          </a:r>
          <a:r>
            <a:rPr lang="fr-FR" sz="2400" b="1" i="0" baseline="0" dirty="0"/>
            <a:t>ritique</a:t>
          </a:r>
          <a:br>
            <a:rPr lang="fr-FR" sz="2400" b="0" i="0" baseline="0" dirty="0"/>
          </a:br>
          <a:r>
            <a:rPr lang="fr-FR" sz="2400" b="0" i="0" baseline="0" dirty="0"/>
            <a:t> </a:t>
          </a:r>
          <a:endParaRPr lang="en-US" sz="2400" dirty="0"/>
        </a:p>
      </dgm:t>
    </dgm:pt>
    <dgm:pt modelId="{7050B432-D5BF-451A-A4D9-BB39BC097A36}" type="parTrans" cxnId="{E230BD92-B677-42F1-A99B-99D32D16C70C}">
      <dgm:prSet/>
      <dgm:spPr/>
      <dgm:t>
        <a:bodyPr/>
        <a:lstStyle/>
        <a:p>
          <a:endParaRPr lang="en-US"/>
        </a:p>
      </dgm:t>
    </dgm:pt>
    <dgm:pt modelId="{BA34254A-48E5-4831-96F9-4E21A905F7AB}" type="sibTrans" cxnId="{E230BD92-B677-42F1-A99B-99D32D16C70C}">
      <dgm:prSet/>
      <dgm:spPr/>
      <dgm:t>
        <a:bodyPr/>
        <a:lstStyle/>
        <a:p>
          <a:endParaRPr lang="en-US"/>
        </a:p>
      </dgm:t>
    </dgm:pt>
    <dgm:pt modelId="{131FE351-4194-462E-ADD1-8336B508FA9D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fr-FR" sz="2400" b="1" i="0" baseline="0" dirty="0"/>
            <a:t>4. Mon futur métier</a:t>
          </a:r>
          <a:br>
            <a:rPr lang="fr-FR" sz="3200" b="0" i="0" baseline="0" dirty="0"/>
          </a:br>
          <a:endParaRPr lang="en-US" sz="3200" dirty="0"/>
        </a:p>
      </dgm:t>
    </dgm:pt>
    <dgm:pt modelId="{4EEB48E7-FB6C-4CE1-B66E-DCAF778738D8}" type="parTrans" cxnId="{EC1F0A31-FC3A-4722-8355-6B008868F018}">
      <dgm:prSet/>
      <dgm:spPr/>
      <dgm:t>
        <a:bodyPr/>
        <a:lstStyle/>
        <a:p>
          <a:endParaRPr lang="en-US"/>
        </a:p>
      </dgm:t>
    </dgm:pt>
    <dgm:pt modelId="{8C63487D-EDB7-4D49-9E62-07C39C63C288}" type="sibTrans" cxnId="{EC1F0A31-FC3A-4722-8355-6B008868F018}">
      <dgm:prSet/>
      <dgm:spPr/>
      <dgm:t>
        <a:bodyPr/>
        <a:lstStyle/>
        <a:p>
          <a:endParaRPr lang="en-US"/>
        </a:p>
      </dgm:t>
    </dgm:pt>
    <dgm:pt modelId="{F8CBECFE-7C6D-4BB4-A8AC-05C99398A73E}" type="pres">
      <dgm:prSet presAssocID="{836F0DE8-2A6C-481E-A99C-57BE28B542E1}" presName="diagram" presStyleCnt="0">
        <dgm:presLayoutVars>
          <dgm:dir/>
          <dgm:resizeHandles val="exact"/>
        </dgm:presLayoutVars>
      </dgm:prSet>
      <dgm:spPr/>
    </dgm:pt>
    <dgm:pt modelId="{BD8574FD-F9D5-4833-8C6D-5AB7D3ABB38D}" type="pres">
      <dgm:prSet presAssocID="{B63FC3B9-0F2F-46CA-A75B-B6E58A4B0E4A}" presName="node" presStyleLbl="node1" presStyleIdx="0" presStyleCnt="4">
        <dgm:presLayoutVars>
          <dgm:bulletEnabled val="1"/>
        </dgm:presLayoutVars>
      </dgm:prSet>
      <dgm:spPr/>
    </dgm:pt>
    <dgm:pt modelId="{5C96917D-786B-431D-96E3-2964821B6E53}" type="pres">
      <dgm:prSet presAssocID="{457AB0A8-CAFD-4E16-8804-B5FA8C11CC7B}" presName="sibTrans" presStyleLbl="sibTrans2D1" presStyleIdx="0" presStyleCnt="3"/>
      <dgm:spPr/>
    </dgm:pt>
    <dgm:pt modelId="{83E1DA07-954E-4D31-8488-7C19AD351D6A}" type="pres">
      <dgm:prSet presAssocID="{457AB0A8-CAFD-4E16-8804-B5FA8C11CC7B}" presName="connectorText" presStyleLbl="sibTrans2D1" presStyleIdx="0" presStyleCnt="3"/>
      <dgm:spPr/>
    </dgm:pt>
    <dgm:pt modelId="{BB54370F-66AC-47E1-8729-4C988687433F}" type="pres">
      <dgm:prSet presAssocID="{263B0A66-7D48-487F-B506-B6197BDA1ABF}" presName="node" presStyleLbl="node1" presStyleIdx="1" presStyleCnt="4">
        <dgm:presLayoutVars>
          <dgm:bulletEnabled val="1"/>
        </dgm:presLayoutVars>
      </dgm:prSet>
      <dgm:spPr/>
    </dgm:pt>
    <dgm:pt modelId="{DA7A0CF1-AC31-4D1C-B2DE-802EF4FCC9EC}" type="pres">
      <dgm:prSet presAssocID="{CEE10AC4-520A-46DB-8031-AD7EFA5E6C7F}" presName="sibTrans" presStyleLbl="sibTrans2D1" presStyleIdx="1" presStyleCnt="3"/>
      <dgm:spPr/>
    </dgm:pt>
    <dgm:pt modelId="{E5C4A27E-73D5-45E8-A390-10814C7FB365}" type="pres">
      <dgm:prSet presAssocID="{CEE10AC4-520A-46DB-8031-AD7EFA5E6C7F}" presName="connectorText" presStyleLbl="sibTrans2D1" presStyleIdx="1" presStyleCnt="3"/>
      <dgm:spPr/>
    </dgm:pt>
    <dgm:pt modelId="{834E99D6-8272-4791-8221-5D0BC98A1555}" type="pres">
      <dgm:prSet presAssocID="{E89AB1DF-A22C-474C-AA11-98741CBFC802}" presName="node" presStyleLbl="node1" presStyleIdx="2" presStyleCnt="4">
        <dgm:presLayoutVars>
          <dgm:bulletEnabled val="1"/>
        </dgm:presLayoutVars>
      </dgm:prSet>
      <dgm:spPr/>
    </dgm:pt>
    <dgm:pt modelId="{5381FB7F-630D-414B-A8C6-A143F019D4C1}" type="pres">
      <dgm:prSet presAssocID="{BA34254A-48E5-4831-96F9-4E21A905F7AB}" presName="sibTrans" presStyleLbl="sibTrans2D1" presStyleIdx="2" presStyleCnt="3"/>
      <dgm:spPr/>
    </dgm:pt>
    <dgm:pt modelId="{41405F31-3152-47A7-BC63-B079172FFF85}" type="pres">
      <dgm:prSet presAssocID="{BA34254A-48E5-4831-96F9-4E21A905F7AB}" presName="connectorText" presStyleLbl="sibTrans2D1" presStyleIdx="2" presStyleCnt="3"/>
      <dgm:spPr/>
    </dgm:pt>
    <dgm:pt modelId="{5075CA1C-B8DF-412C-9793-9ADA6B21B631}" type="pres">
      <dgm:prSet presAssocID="{131FE351-4194-462E-ADD1-8336B508FA9D}" presName="node" presStyleLbl="node1" presStyleIdx="3" presStyleCnt="4">
        <dgm:presLayoutVars>
          <dgm:bulletEnabled val="1"/>
        </dgm:presLayoutVars>
      </dgm:prSet>
      <dgm:spPr/>
    </dgm:pt>
  </dgm:ptLst>
  <dgm:cxnLst>
    <dgm:cxn modelId="{0A0A2E0E-A4B3-4A74-B328-8C055FF03887}" type="presOf" srcId="{CEE10AC4-520A-46DB-8031-AD7EFA5E6C7F}" destId="{DA7A0CF1-AC31-4D1C-B2DE-802EF4FCC9EC}" srcOrd="0" destOrd="0" presId="urn:microsoft.com/office/officeart/2005/8/layout/process5"/>
    <dgm:cxn modelId="{EC1F0A31-FC3A-4722-8355-6B008868F018}" srcId="{836F0DE8-2A6C-481E-A99C-57BE28B542E1}" destId="{131FE351-4194-462E-ADD1-8336B508FA9D}" srcOrd="3" destOrd="0" parTransId="{4EEB48E7-FB6C-4CE1-B66E-DCAF778738D8}" sibTransId="{8C63487D-EDB7-4D49-9E62-07C39C63C288}"/>
    <dgm:cxn modelId="{BBC6A53B-46B8-41A2-B751-B692BB32A25E}" type="presOf" srcId="{B63FC3B9-0F2F-46CA-A75B-B6E58A4B0E4A}" destId="{BD8574FD-F9D5-4833-8C6D-5AB7D3ABB38D}" srcOrd="0" destOrd="0" presId="urn:microsoft.com/office/officeart/2005/8/layout/process5"/>
    <dgm:cxn modelId="{23E11C5C-9450-491C-A0D7-73A848D78CDF}" type="presOf" srcId="{E89AB1DF-A22C-474C-AA11-98741CBFC802}" destId="{834E99D6-8272-4791-8221-5D0BC98A1555}" srcOrd="0" destOrd="0" presId="urn:microsoft.com/office/officeart/2005/8/layout/process5"/>
    <dgm:cxn modelId="{C375375E-77FB-4AE3-BFC4-3E23A509087A}" type="presOf" srcId="{836F0DE8-2A6C-481E-A99C-57BE28B542E1}" destId="{F8CBECFE-7C6D-4BB4-A8AC-05C99398A73E}" srcOrd="0" destOrd="0" presId="urn:microsoft.com/office/officeart/2005/8/layout/process5"/>
    <dgm:cxn modelId="{D1647550-B88E-43DE-B19B-C6CA8B480B21}" type="presOf" srcId="{CEE10AC4-520A-46DB-8031-AD7EFA5E6C7F}" destId="{E5C4A27E-73D5-45E8-A390-10814C7FB365}" srcOrd="1" destOrd="0" presId="urn:microsoft.com/office/officeart/2005/8/layout/process5"/>
    <dgm:cxn modelId="{75490D53-97DC-42CE-A1B6-701ECC3228B2}" srcId="{836F0DE8-2A6C-481E-A99C-57BE28B542E1}" destId="{B63FC3B9-0F2F-46CA-A75B-B6E58A4B0E4A}" srcOrd="0" destOrd="0" parTransId="{D62A41A9-5A63-4CE1-A93C-9758B0E53EB6}" sibTransId="{457AB0A8-CAFD-4E16-8804-B5FA8C11CC7B}"/>
    <dgm:cxn modelId="{FCEF9358-225D-4DDA-B393-DC56976772A9}" type="presOf" srcId="{457AB0A8-CAFD-4E16-8804-B5FA8C11CC7B}" destId="{5C96917D-786B-431D-96E3-2964821B6E53}" srcOrd="0" destOrd="0" presId="urn:microsoft.com/office/officeart/2005/8/layout/process5"/>
    <dgm:cxn modelId="{81E56D8C-B6F5-44AD-BD49-0689A75C6498}" type="presOf" srcId="{457AB0A8-CAFD-4E16-8804-B5FA8C11CC7B}" destId="{83E1DA07-954E-4D31-8488-7C19AD351D6A}" srcOrd="1" destOrd="0" presId="urn:microsoft.com/office/officeart/2005/8/layout/process5"/>
    <dgm:cxn modelId="{E230BD92-B677-42F1-A99B-99D32D16C70C}" srcId="{836F0DE8-2A6C-481E-A99C-57BE28B542E1}" destId="{E89AB1DF-A22C-474C-AA11-98741CBFC802}" srcOrd="2" destOrd="0" parTransId="{7050B432-D5BF-451A-A4D9-BB39BC097A36}" sibTransId="{BA34254A-48E5-4831-96F9-4E21A905F7AB}"/>
    <dgm:cxn modelId="{1A0C07A8-76A7-493A-B26B-2C0C815EF40E}" type="presOf" srcId="{BA34254A-48E5-4831-96F9-4E21A905F7AB}" destId="{5381FB7F-630D-414B-A8C6-A143F019D4C1}" srcOrd="0" destOrd="0" presId="urn:microsoft.com/office/officeart/2005/8/layout/process5"/>
    <dgm:cxn modelId="{841F4BB8-BBD0-4188-826E-CF4A6443ED06}" type="presOf" srcId="{263B0A66-7D48-487F-B506-B6197BDA1ABF}" destId="{BB54370F-66AC-47E1-8729-4C988687433F}" srcOrd="0" destOrd="0" presId="urn:microsoft.com/office/officeart/2005/8/layout/process5"/>
    <dgm:cxn modelId="{FA75BEDC-D246-4FF7-A38F-C6B6495FC54E}" type="presOf" srcId="{BA34254A-48E5-4831-96F9-4E21A905F7AB}" destId="{41405F31-3152-47A7-BC63-B079172FFF85}" srcOrd="1" destOrd="0" presId="urn:microsoft.com/office/officeart/2005/8/layout/process5"/>
    <dgm:cxn modelId="{F2561DF6-8AC7-419E-BC0A-E7BFF6A7F056}" srcId="{836F0DE8-2A6C-481E-A99C-57BE28B542E1}" destId="{263B0A66-7D48-487F-B506-B6197BDA1ABF}" srcOrd="1" destOrd="0" parTransId="{75CE7146-8992-48D4-938B-48ECAEEBEA27}" sibTransId="{CEE10AC4-520A-46DB-8031-AD7EFA5E6C7F}"/>
    <dgm:cxn modelId="{2AEBBEFC-26C0-4ADC-A9CB-E9023D6F4F69}" type="presOf" srcId="{131FE351-4194-462E-ADD1-8336B508FA9D}" destId="{5075CA1C-B8DF-412C-9793-9ADA6B21B631}" srcOrd="0" destOrd="0" presId="urn:microsoft.com/office/officeart/2005/8/layout/process5"/>
    <dgm:cxn modelId="{51A4E018-5DC8-4DAA-BD96-6E03A82AAAF3}" type="presParOf" srcId="{F8CBECFE-7C6D-4BB4-A8AC-05C99398A73E}" destId="{BD8574FD-F9D5-4833-8C6D-5AB7D3ABB38D}" srcOrd="0" destOrd="0" presId="urn:microsoft.com/office/officeart/2005/8/layout/process5"/>
    <dgm:cxn modelId="{4301052B-A05F-46A5-BE3A-AD6A2E8DF5FA}" type="presParOf" srcId="{F8CBECFE-7C6D-4BB4-A8AC-05C99398A73E}" destId="{5C96917D-786B-431D-96E3-2964821B6E53}" srcOrd="1" destOrd="0" presId="urn:microsoft.com/office/officeart/2005/8/layout/process5"/>
    <dgm:cxn modelId="{4A2CB8C6-3CC9-40D1-886B-4A42B02513B1}" type="presParOf" srcId="{5C96917D-786B-431D-96E3-2964821B6E53}" destId="{83E1DA07-954E-4D31-8488-7C19AD351D6A}" srcOrd="0" destOrd="0" presId="urn:microsoft.com/office/officeart/2005/8/layout/process5"/>
    <dgm:cxn modelId="{E5BF4F5C-EF53-4EFF-9504-D7FB99508EC8}" type="presParOf" srcId="{F8CBECFE-7C6D-4BB4-A8AC-05C99398A73E}" destId="{BB54370F-66AC-47E1-8729-4C988687433F}" srcOrd="2" destOrd="0" presId="urn:microsoft.com/office/officeart/2005/8/layout/process5"/>
    <dgm:cxn modelId="{2C03B0C4-0652-45E2-BE3A-6F5B8E70B27A}" type="presParOf" srcId="{F8CBECFE-7C6D-4BB4-A8AC-05C99398A73E}" destId="{DA7A0CF1-AC31-4D1C-B2DE-802EF4FCC9EC}" srcOrd="3" destOrd="0" presId="urn:microsoft.com/office/officeart/2005/8/layout/process5"/>
    <dgm:cxn modelId="{A8C8DDD0-6855-415F-872F-EFD2C34B0223}" type="presParOf" srcId="{DA7A0CF1-AC31-4D1C-B2DE-802EF4FCC9EC}" destId="{E5C4A27E-73D5-45E8-A390-10814C7FB365}" srcOrd="0" destOrd="0" presId="urn:microsoft.com/office/officeart/2005/8/layout/process5"/>
    <dgm:cxn modelId="{D5868D60-1EE9-4EE4-9E4D-377F8F478B2C}" type="presParOf" srcId="{F8CBECFE-7C6D-4BB4-A8AC-05C99398A73E}" destId="{834E99D6-8272-4791-8221-5D0BC98A1555}" srcOrd="4" destOrd="0" presId="urn:microsoft.com/office/officeart/2005/8/layout/process5"/>
    <dgm:cxn modelId="{674C3EAD-9750-4858-9750-69DD4F7C75EE}" type="presParOf" srcId="{F8CBECFE-7C6D-4BB4-A8AC-05C99398A73E}" destId="{5381FB7F-630D-414B-A8C6-A143F019D4C1}" srcOrd="5" destOrd="0" presId="urn:microsoft.com/office/officeart/2005/8/layout/process5"/>
    <dgm:cxn modelId="{80239556-E6A9-4BB5-AE5B-DD903C247471}" type="presParOf" srcId="{5381FB7F-630D-414B-A8C6-A143F019D4C1}" destId="{41405F31-3152-47A7-BC63-B079172FFF85}" srcOrd="0" destOrd="0" presId="urn:microsoft.com/office/officeart/2005/8/layout/process5"/>
    <dgm:cxn modelId="{1E27481C-199A-4E51-A7EB-8767072D493D}" type="presParOf" srcId="{F8CBECFE-7C6D-4BB4-A8AC-05C99398A73E}" destId="{5075CA1C-B8DF-412C-9793-9ADA6B21B631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8574FD-F9D5-4833-8C6D-5AB7D3ABB38D}">
      <dsp:nvSpPr>
        <dsp:cNvPr id="0" name=""/>
        <dsp:cNvSpPr/>
      </dsp:nvSpPr>
      <dsp:spPr>
        <a:xfrm>
          <a:off x="1184338" y="2091"/>
          <a:ext cx="2717726" cy="163063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i="0" kern="1200" baseline="0" dirty="0"/>
            <a:t>1. Limites planétaires</a:t>
          </a:r>
          <a:endParaRPr lang="en-US" sz="2400" kern="1200" dirty="0"/>
        </a:p>
      </dsp:txBody>
      <dsp:txXfrm>
        <a:off x="1232098" y="49851"/>
        <a:ext cx="2622206" cy="1535115"/>
      </dsp:txXfrm>
    </dsp:sp>
    <dsp:sp modelId="{5C96917D-786B-431D-96E3-2964821B6E53}">
      <dsp:nvSpPr>
        <dsp:cNvPr id="0" name=""/>
        <dsp:cNvSpPr/>
      </dsp:nvSpPr>
      <dsp:spPr>
        <a:xfrm>
          <a:off x="4141224" y="480410"/>
          <a:ext cx="576157" cy="67399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>
        <a:off x="4141224" y="615209"/>
        <a:ext cx="403310" cy="404398"/>
      </dsp:txXfrm>
    </dsp:sp>
    <dsp:sp modelId="{BB54370F-66AC-47E1-8729-4C988687433F}">
      <dsp:nvSpPr>
        <dsp:cNvPr id="0" name=""/>
        <dsp:cNvSpPr/>
      </dsp:nvSpPr>
      <dsp:spPr>
        <a:xfrm>
          <a:off x="4989154" y="2091"/>
          <a:ext cx="2717726" cy="163063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i="0" kern="1200" baseline="0" dirty="0"/>
            <a:t>2. Plancher social</a:t>
          </a:r>
          <a:br>
            <a:rPr lang="fr-FR" sz="2400" b="0" i="0" kern="1200" baseline="0" dirty="0"/>
          </a:br>
          <a:endParaRPr lang="en-US" sz="2400" kern="1200" dirty="0"/>
        </a:p>
      </dsp:txBody>
      <dsp:txXfrm>
        <a:off x="5036914" y="49851"/>
        <a:ext cx="2622206" cy="1535115"/>
      </dsp:txXfrm>
    </dsp:sp>
    <dsp:sp modelId="{DA7A0CF1-AC31-4D1C-B2DE-802EF4FCC9EC}">
      <dsp:nvSpPr>
        <dsp:cNvPr id="0" name=""/>
        <dsp:cNvSpPr/>
      </dsp:nvSpPr>
      <dsp:spPr>
        <a:xfrm rot="5400000">
          <a:off x="6059938" y="1822967"/>
          <a:ext cx="576157" cy="67399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 rot="-5400000">
        <a:off x="6145818" y="1871887"/>
        <a:ext cx="404398" cy="403310"/>
      </dsp:txXfrm>
    </dsp:sp>
    <dsp:sp modelId="{834E99D6-8272-4791-8221-5D0BC98A1555}">
      <dsp:nvSpPr>
        <dsp:cNvPr id="0" name=""/>
        <dsp:cNvSpPr/>
      </dsp:nvSpPr>
      <dsp:spPr>
        <a:xfrm>
          <a:off x="4989154" y="2719817"/>
          <a:ext cx="2717726" cy="163063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3. Esprit c</a:t>
          </a:r>
          <a:r>
            <a:rPr lang="fr-FR" sz="2400" b="1" i="0" kern="1200" baseline="0" dirty="0"/>
            <a:t>ritique</a:t>
          </a:r>
          <a:br>
            <a:rPr lang="fr-FR" sz="2400" b="0" i="0" kern="1200" baseline="0" dirty="0"/>
          </a:br>
          <a:r>
            <a:rPr lang="fr-FR" sz="2400" b="0" i="0" kern="1200" baseline="0" dirty="0"/>
            <a:t> </a:t>
          </a:r>
          <a:endParaRPr lang="en-US" sz="2400" kern="1200" dirty="0"/>
        </a:p>
      </dsp:txBody>
      <dsp:txXfrm>
        <a:off x="5036914" y="2767577"/>
        <a:ext cx="2622206" cy="1535115"/>
      </dsp:txXfrm>
    </dsp:sp>
    <dsp:sp modelId="{5381FB7F-630D-414B-A8C6-A143F019D4C1}">
      <dsp:nvSpPr>
        <dsp:cNvPr id="0" name=""/>
        <dsp:cNvSpPr/>
      </dsp:nvSpPr>
      <dsp:spPr>
        <a:xfrm rot="10800000">
          <a:off x="4173836" y="3198137"/>
          <a:ext cx="576157" cy="67399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 rot="10800000">
        <a:off x="4346683" y="3332936"/>
        <a:ext cx="403310" cy="404398"/>
      </dsp:txXfrm>
    </dsp:sp>
    <dsp:sp modelId="{5075CA1C-B8DF-412C-9793-9ADA6B21B631}">
      <dsp:nvSpPr>
        <dsp:cNvPr id="0" name=""/>
        <dsp:cNvSpPr/>
      </dsp:nvSpPr>
      <dsp:spPr>
        <a:xfrm>
          <a:off x="1184338" y="2719817"/>
          <a:ext cx="2717726" cy="163063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i="0" kern="1200" baseline="0" dirty="0"/>
            <a:t>4. Mon futur métier</a:t>
          </a:r>
          <a:br>
            <a:rPr lang="fr-FR" sz="3200" b="0" i="0" kern="1200" baseline="0" dirty="0"/>
          </a:br>
          <a:endParaRPr lang="en-US" sz="3200" kern="1200" dirty="0"/>
        </a:p>
      </dsp:txBody>
      <dsp:txXfrm>
        <a:off x="1232098" y="2767577"/>
        <a:ext cx="2622206" cy="15351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1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4" y="1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79488" y="1241425"/>
            <a:ext cx="48387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659" cy="49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B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FCA1C-67B2-7961-5585-3E8723BD3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57853FD-53C6-0E2D-D0E4-0F09BF141F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F04C60B-560E-128A-8521-0206BD8075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661C54-9D4E-CC9B-16F2-B5C1DEC9291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fr-BE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</a:t>
            </a:fld>
            <a:endParaRPr kumimoji="0" lang="fr-BE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5486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BE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fr-BE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4512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8"/>
          <p:cNvSpPr txBox="1">
            <a:spLocks noGrp="1"/>
          </p:cNvSpPr>
          <p:nvPr>
            <p:ph type="title"/>
          </p:nvPr>
        </p:nvSpPr>
        <p:spPr>
          <a:xfrm>
            <a:off x="495302" y="272880"/>
            <a:ext cx="8891219" cy="112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8"/>
          <p:cNvSpPr txBox="1">
            <a:spLocks noGrp="1"/>
          </p:cNvSpPr>
          <p:nvPr>
            <p:ph type="body" idx="1"/>
          </p:nvPr>
        </p:nvSpPr>
        <p:spPr>
          <a:xfrm>
            <a:off x="613470" y="1403280"/>
            <a:ext cx="8600670" cy="4346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625" tIns="40300" rIns="80625" bIns="403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08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>
            <a:spLocks noGrp="1"/>
          </p:cNvSpPr>
          <p:nvPr>
            <p:ph type="title"/>
          </p:nvPr>
        </p:nvSpPr>
        <p:spPr>
          <a:xfrm>
            <a:off x="675880" y="1709741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53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9"/>
          <p:cNvSpPr txBox="1">
            <a:spLocks noGrp="1"/>
          </p:cNvSpPr>
          <p:nvPr>
            <p:ph type="body" idx="1"/>
          </p:nvPr>
        </p:nvSpPr>
        <p:spPr>
          <a:xfrm>
            <a:off x="675880" y="4589466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625" tIns="40300" rIns="80625" bIns="403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08"/>
              </a:spcBef>
              <a:spcAft>
                <a:spcPts val="0"/>
              </a:spcAft>
              <a:buClr>
                <a:srgbClr val="888888"/>
              </a:buClr>
              <a:buSzPts val="2215"/>
              <a:buFont typeface="Arial"/>
              <a:buNone/>
              <a:defRPr sz="2215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rgbClr val="888888"/>
              </a:buClr>
              <a:buSzPts val="1846"/>
              <a:buNone/>
              <a:defRPr sz="1845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rgbClr val="888888"/>
              </a:buClr>
              <a:buSzPts val="1662"/>
              <a:buNone/>
              <a:defRPr sz="1662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rgbClr val="888888"/>
              </a:buClr>
              <a:buSzPts val="1477"/>
              <a:buNone/>
              <a:defRPr sz="1477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rgbClr val="888888"/>
              </a:buClr>
              <a:buSzPts val="1477"/>
              <a:buNone/>
              <a:defRPr sz="1477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rgbClr val="888888"/>
              </a:buClr>
              <a:buSzPts val="1477"/>
              <a:buNone/>
              <a:defRPr sz="1477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rgbClr val="888888"/>
              </a:buClr>
              <a:buSzPts val="1477"/>
              <a:buNone/>
              <a:defRPr sz="1477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rgbClr val="888888"/>
              </a:buClr>
              <a:buSzPts val="1477"/>
              <a:buNone/>
              <a:defRPr sz="1477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rgbClr val="888888"/>
              </a:buClr>
              <a:buSzPts val="1477"/>
              <a:buNone/>
              <a:defRPr sz="1477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"/>
          <p:cNvSpPr txBox="1">
            <a:spLocks noGrp="1"/>
          </p:cNvSpPr>
          <p:nvPr>
            <p:ph type="title"/>
          </p:nvPr>
        </p:nvSpPr>
        <p:spPr>
          <a:xfrm>
            <a:off x="495302" y="272880"/>
            <a:ext cx="8891219" cy="112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30"/>
          <p:cNvSpPr txBox="1">
            <a:spLocks noGrp="1"/>
          </p:cNvSpPr>
          <p:nvPr>
            <p:ph type="body" idx="1"/>
          </p:nvPr>
        </p:nvSpPr>
        <p:spPr>
          <a:xfrm>
            <a:off x="613966" y="1403353"/>
            <a:ext cx="4216929" cy="434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625" tIns="40300" rIns="80625" bIns="403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08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5" name="Google Shape;175;p30"/>
          <p:cNvSpPr txBox="1">
            <a:spLocks noGrp="1"/>
          </p:cNvSpPr>
          <p:nvPr>
            <p:ph type="body" idx="2"/>
          </p:nvPr>
        </p:nvSpPr>
        <p:spPr>
          <a:xfrm>
            <a:off x="4995996" y="1403353"/>
            <a:ext cx="4218648" cy="434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625" tIns="40300" rIns="80625" bIns="403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08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1"/>
          <p:cNvSpPr txBox="1">
            <a:spLocks noGrp="1"/>
          </p:cNvSpPr>
          <p:nvPr>
            <p:ph type="title"/>
          </p:nvPr>
        </p:nvSpPr>
        <p:spPr>
          <a:xfrm>
            <a:off x="682759" y="365128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31"/>
          <p:cNvSpPr txBox="1">
            <a:spLocks noGrp="1"/>
          </p:cNvSpPr>
          <p:nvPr>
            <p:ph type="body" idx="1"/>
          </p:nvPr>
        </p:nvSpPr>
        <p:spPr>
          <a:xfrm>
            <a:off x="682758" y="1681163"/>
            <a:ext cx="419113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625" tIns="40300" rIns="80625" bIns="403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08"/>
              </a:spcBef>
              <a:spcAft>
                <a:spcPts val="0"/>
              </a:spcAft>
              <a:buClr>
                <a:srgbClr val="003399"/>
              </a:buClr>
              <a:buSzPts val="2215"/>
              <a:buFont typeface="Arial"/>
              <a:buNone/>
              <a:defRPr sz="2215" b="1"/>
            </a:lvl1pPr>
            <a:lvl2pPr marL="914400" lvl="1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46"/>
              <a:buNone/>
              <a:defRPr sz="1845" b="1"/>
            </a:lvl2pPr>
            <a:lvl3pPr marL="1371600" lvl="2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662"/>
              <a:buNone/>
              <a:defRPr sz="1662" b="1"/>
            </a:lvl3pPr>
            <a:lvl4pPr marL="1828800" lvl="3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477"/>
              <a:buNone/>
              <a:defRPr sz="1477" b="1"/>
            </a:lvl4pPr>
            <a:lvl5pPr marL="2286000" lvl="4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477"/>
              <a:buNone/>
              <a:defRPr sz="1477" b="1"/>
            </a:lvl5pPr>
            <a:lvl6pPr marL="2743200" lvl="5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477"/>
              <a:buNone/>
              <a:defRPr sz="1477" b="1"/>
            </a:lvl6pPr>
            <a:lvl7pPr marL="3200400" lvl="6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477"/>
              <a:buNone/>
              <a:defRPr sz="1477" b="1"/>
            </a:lvl7pPr>
            <a:lvl8pPr marL="3657600" lvl="7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477"/>
              <a:buNone/>
              <a:defRPr sz="1477" b="1"/>
            </a:lvl8pPr>
            <a:lvl9pPr marL="4114800" lvl="8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477"/>
              <a:buNone/>
              <a:defRPr sz="1477" b="1"/>
            </a:lvl9pPr>
          </a:lstStyle>
          <a:p>
            <a:endParaRPr/>
          </a:p>
        </p:txBody>
      </p:sp>
      <p:sp>
        <p:nvSpPr>
          <p:cNvPr id="179" name="Google Shape;179;p31"/>
          <p:cNvSpPr txBox="1">
            <a:spLocks noGrp="1"/>
          </p:cNvSpPr>
          <p:nvPr>
            <p:ph type="body" idx="2"/>
          </p:nvPr>
        </p:nvSpPr>
        <p:spPr>
          <a:xfrm>
            <a:off x="682758" y="2505075"/>
            <a:ext cx="419113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625" tIns="40300" rIns="80625" bIns="403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08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0" name="Google Shape;180;p31"/>
          <p:cNvSpPr txBox="1">
            <a:spLocks noGrp="1"/>
          </p:cNvSpPr>
          <p:nvPr>
            <p:ph type="body" idx="3"/>
          </p:nvPr>
        </p:nvSpPr>
        <p:spPr>
          <a:xfrm>
            <a:off x="5014913" y="1681163"/>
            <a:ext cx="421177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625" tIns="40300" rIns="80625" bIns="403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08"/>
              </a:spcBef>
              <a:spcAft>
                <a:spcPts val="0"/>
              </a:spcAft>
              <a:buClr>
                <a:srgbClr val="003399"/>
              </a:buClr>
              <a:buSzPts val="2215"/>
              <a:buFont typeface="Arial"/>
              <a:buNone/>
              <a:defRPr sz="2215" b="1"/>
            </a:lvl1pPr>
            <a:lvl2pPr marL="914400" lvl="1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46"/>
              <a:buNone/>
              <a:defRPr sz="1845" b="1"/>
            </a:lvl2pPr>
            <a:lvl3pPr marL="1371600" lvl="2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662"/>
              <a:buNone/>
              <a:defRPr sz="1662" b="1"/>
            </a:lvl3pPr>
            <a:lvl4pPr marL="1828800" lvl="3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477"/>
              <a:buNone/>
              <a:defRPr sz="1477" b="1"/>
            </a:lvl4pPr>
            <a:lvl5pPr marL="2286000" lvl="4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477"/>
              <a:buNone/>
              <a:defRPr sz="1477" b="1"/>
            </a:lvl5pPr>
            <a:lvl6pPr marL="2743200" lvl="5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477"/>
              <a:buNone/>
              <a:defRPr sz="1477" b="1"/>
            </a:lvl6pPr>
            <a:lvl7pPr marL="3200400" lvl="6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477"/>
              <a:buNone/>
              <a:defRPr sz="1477" b="1"/>
            </a:lvl7pPr>
            <a:lvl8pPr marL="3657600" lvl="7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477"/>
              <a:buNone/>
              <a:defRPr sz="1477" b="1"/>
            </a:lvl8pPr>
            <a:lvl9pPr marL="4114800" lvl="8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477"/>
              <a:buNone/>
              <a:defRPr sz="1477" b="1"/>
            </a:lvl9pPr>
          </a:lstStyle>
          <a:p>
            <a:endParaRPr/>
          </a:p>
        </p:txBody>
      </p:sp>
      <p:sp>
        <p:nvSpPr>
          <p:cNvPr id="181" name="Google Shape;181;p31"/>
          <p:cNvSpPr txBox="1">
            <a:spLocks noGrp="1"/>
          </p:cNvSpPr>
          <p:nvPr>
            <p:ph type="body" idx="4"/>
          </p:nvPr>
        </p:nvSpPr>
        <p:spPr>
          <a:xfrm>
            <a:off x="5014913" y="2505075"/>
            <a:ext cx="421177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625" tIns="40300" rIns="80625" bIns="403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08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2"/>
          <p:cNvSpPr txBox="1">
            <a:spLocks noGrp="1"/>
          </p:cNvSpPr>
          <p:nvPr>
            <p:ph type="title"/>
          </p:nvPr>
        </p:nvSpPr>
        <p:spPr>
          <a:xfrm>
            <a:off x="495302" y="272880"/>
            <a:ext cx="8891219" cy="112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3"/>
          <p:cNvSpPr txBox="1">
            <a:spLocks noGrp="1"/>
          </p:cNvSpPr>
          <p:nvPr>
            <p:ph type="title"/>
          </p:nvPr>
        </p:nvSpPr>
        <p:spPr>
          <a:xfrm>
            <a:off x="682759" y="457200"/>
            <a:ext cx="319537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95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33"/>
          <p:cNvSpPr txBox="1">
            <a:spLocks noGrp="1"/>
          </p:cNvSpPr>
          <p:nvPr>
            <p:ph type="body" idx="1"/>
          </p:nvPr>
        </p:nvSpPr>
        <p:spPr>
          <a:xfrm>
            <a:off x="4211770" y="987428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625" tIns="40300" rIns="80625" bIns="403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08"/>
              </a:spcBef>
              <a:spcAft>
                <a:spcPts val="0"/>
              </a:spcAft>
              <a:buSzPts val="1400"/>
              <a:buNone/>
              <a:defRPr sz="2954"/>
            </a:lvl1pPr>
            <a:lvl2pPr marL="914400" lvl="1" indent="-392747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2585"/>
              <a:buChar char="•"/>
              <a:defRPr sz="2585"/>
            </a:lvl2pPr>
            <a:lvl3pPr marL="1371600" lvl="2" indent="-369252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2215"/>
              <a:buChar char="•"/>
              <a:defRPr sz="2215"/>
            </a:lvl3pPr>
            <a:lvl4pPr marL="1828800" lvl="3" indent="-34582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46"/>
              <a:buChar char="•"/>
              <a:defRPr sz="1845"/>
            </a:lvl4pPr>
            <a:lvl5pPr marL="2286000" lvl="4" indent="-34582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46"/>
              <a:buChar char="•"/>
              <a:defRPr sz="1845"/>
            </a:lvl5pPr>
            <a:lvl6pPr marL="2743200" lvl="5" indent="-34582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46"/>
              <a:buChar char="•"/>
              <a:defRPr sz="1845"/>
            </a:lvl6pPr>
            <a:lvl7pPr marL="3200400" lvl="6" indent="-34582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46"/>
              <a:buChar char="•"/>
              <a:defRPr sz="1845"/>
            </a:lvl7pPr>
            <a:lvl8pPr marL="3657600" lvl="7" indent="-345821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46"/>
              <a:buChar char="•"/>
              <a:defRPr sz="1845"/>
            </a:lvl8pPr>
            <a:lvl9pPr marL="4114800" lvl="8" indent="-345821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46"/>
              <a:buChar char="•"/>
              <a:defRPr sz="1845"/>
            </a:lvl9pPr>
          </a:lstStyle>
          <a:p>
            <a:endParaRPr/>
          </a:p>
        </p:txBody>
      </p:sp>
      <p:sp>
        <p:nvSpPr>
          <p:cNvPr id="187" name="Google Shape;187;p33"/>
          <p:cNvSpPr txBox="1">
            <a:spLocks noGrp="1"/>
          </p:cNvSpPr>
          <p:nvPr>
            <p:ph type="body" idx="2"/>
          </p:nvPr>
        </p:nvSpPr>
        <p:spPr>
          <a:xfrm>
            <a:off x="682759" y="2057400"/>
            <a:ext cx="319537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625" tIns="40300" rIns="80625" bIns="403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08"/>
              </a:spcBef>
              <a:spcAft>
                <a:spcPts val="0"/>
              </a:spcAft>
              <a:buClr>
                <a:srgbClr val="003399"/>
              </a:buClr>
              <a:buSzPts val="1477"/>
              <a:buFont typeface="Arial"/>
              <a:buNone/>
              <a:defRPr sz="1477"/>
            </a:lvl1pPr>
            <a:lvl2pPr marL="914400" lvl="1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292"/>
              <a:buNone/>
              <a:defRPr sz="1292"/>
            </a:lvl2pPr>
            <a:lvl3pPr marL="1371600" lvl="2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108"/>
              <a:buNone/>
              <a:defRPr sz="1108"/>
            </a:lvl3pPr>
            <a:lvl4pPr marL="1828800" lvl="3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923"/>
              <a:buNone/>
              <a:defRPr sz="922"/>
            </a:lvl4pPr>
            <a:lvl5pPr marL="2286000" lvl="4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923"/>
              <a:buNone/>
              <a:defRPr sz="922"/>
            </a:lvl5pPr>
            <a:lvl6pPr marL="2743200" lvl="5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923"/>
              <a:buNone/>
              <a:defRPr sz="922"/>
            </a:lvl6pPr>
            <a:lvl7pPr marL="3200400" lvl="6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923"/>
              <a:buNone/>
              <a:defRPr sz="922"/>
            </a:lvl7pPr>
            <a:lvl8pPr marL="3657600" lvl="7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923"/>
              <a:buNone/>
              <a:defRPr sz="922"/>
            </a:lvl8pPr>
            <a:lvl9pPr marL="4114800" lvl="8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923"/>
              <a:buNone/>
              <a:defRPr sz="922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4"/>
          <p:cNvSpPr txBox="1">
            <a:spLocks noGrp="1"/>
          </p:cNvSpPr>
          <p:nvPr>
            <p:ph type="title"/>
          </p:nvPr>
        </p:nvSpPr>
        <p:spPr>
          <a:xfrm>
            <a:off x="682759" y="457200"/>
            <a:ext cx="319537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95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34"/>
          <p:cNvSpPr>
            <a:spLocks noGrp="1"/>
          </p:cNvSpPr>
          <p:nvPr>
            <p:ph type="pic" idx="2"/>
          </p:nvPr>
        </p:nvSpPr>
        <p:spPr>
          <a:xfrm>
            <a:off x="4211770" y="987428"/>
            <a:ext cx="5014913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91" name="Google Shape;191;p34"/>
          <p:cNvSpPr txBox="1">
            <a:spLocks noGrp="1"/>
          </p:cNvSpPr>
          <p:nvPr>
            <p:ph type="body" idx="1"/>
          </p:nvPr>
        </p:nvSpPr>
        <p:spPr>
          <a:xfrm>
            <a:off x="682759" y="2057400"/>
            <a:ext cx="319537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625" tIns="40300" rIns="80625" bIns="403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08"/>
              </a:spcBef>
              <a:spcAft>
                <a:spcPts val="0"/>
              </a:spcAft>
              <a:buClr>
                <a:srgbClr val="003399"/>
              </a:buClr>
              <a:buSzPts val="1477"/>
              <a:buFont typeface="Arial"/>
              <a:buNone/>
              <a:defRPr sz="1477"/>
            </a:lvl1pPr>
            <a:lvl2pPr marL="914400" lvl="1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292"/>
              <a:buNone/>
              <a:defRPr sz="1292"/>
            </a:lvl2pPr>
            <a:lvl3pPr marL="1371600" lvl="2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108"/>
              <a:buNone/>
              <a:defRPr sz="1108"/>
            </a:lvl3pPr>
            <a:lvl4pPr marL="1828800" lvl="3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923"/>
              <a:buNone/>
              <a:defRPr sz="922"/>
            </a:lvl4pPr>
            <a:lvl5pPr marL="2286000" lvl="4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923"/>
              <a:buNone/>
              <a:defRPr sz="922"/>
            </a:lvl5pPr>
            <a:lvl6pPr marL="2743200" lvl="5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923"/>
              <a:buNone/>
              <a:defRPr sz="922"/>
            </a:lvl6pPr>
            <a:lvl7pPr marL="3200400" lvl="6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923"/>
              <a:buNone/>
              <a:defRPr sz="922"/>
            </a:lvl7pPr>
            <a:lvl8pPr marL="3657600" lvl="7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923"/>
              <a:buNone/>
              <a:defRPr sz="922"/>
            </a:lvl8pPr>
            <a:lvl9pPr marL="4114800" lvl="8" indent="-2286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923"/>
              <a:buNone/>
              <a:defRPr sz="922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5"/>
          <p:cNvSpPr txBox="1">
            <a:spLocks noGrp="1"/>
          </p:cNvSpPr>
          <p:nvPr>
            <p:ph type="title"/>
          </p:nvPr>
        </p:nvSpPr>
        <p:spPr>
          <a:xfrm>
            <a:off x="495302" y="272880"/>
            <a:ext cx="8891219" cy="112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35"/>
          <p:cNvSpPr txBox="1">
            <a:spLocks noGrp="1"/>
          </p:cNvSpPr>
          <p:nvPr>
            <p:ph type="body" idx="1"/>
          </p:nvPr>
        </p:nvSpPr>
        <p:spPr>
          <a:xfrm rot="5400000">
            <a:off x="2740485" y="-723735"/>
            <a:ext cx="4346640" cy="8600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625" tIns="40300" rIns="80625" bIns="403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08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6"/>
          <p:cNvSpPr txBox="1">
            <a:spLocks noGrp="1"/>
          </p:cNvSpPr>
          <p:nvPr>
            <p:ph type="title"/>
          </p:nvPr>
        </p:nvSpPr>
        <p:spPr>
          <a:xfrm rot="5400000">
            <a:off x="5537200" y="1900505"/>
            <a:ext cx="5476875" cy="2221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36"/>
          <p:cNvSpPr txBox="1">
            <a:spLocks noGrp="1"/>
          </p:cNvSpPr>
          <p:nvPr>
            <p:ph type="body" idx="1"/>
          </p:nvPr>
        </p:nvSpPr>
        <p:spPr>
          <a:xfrm rot="5400000">
            <a:off x="1008990" y="-240635"/>
            <a:ext cx="5476875" cy="6504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625" tIns="40300" rIns="80625" bIns="403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08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ableau" type="tbl">
  <p:cSld name="TABLE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7"/>
          <p:cNvSpPr txBox="1">
            <a:spLocks noGrp="1"/>
          </p:cNvSpPr>
          <p:nvPr>
            <p:ph type="title"/>
          </p:nvPr>
        </p:nvSpPr>
        <p:spPr>
          <a:xfrm>
            <a:off x="495301" y="273050"/>
            <a:ext cx="8879285" cy="1111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Fond blanc - 3 titres">
  <p:cSld name="1_Fond blanc - 3 titres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8"/>
          <p:cNvSpPr txBox="1">
            <a:spLocks noGrp="1"/>
          </p:cNvSpPr>
          <p:nvPr>
            <p:ph type="title"/>
          </p:nvPr>
        </p:nvSpPr>
        <p:spPr>
          <a:xfrm>
            <a:off x="438244" y="695196"/>
            <a:ext cx="8195072" cy="773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5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38"/>
          <p:cNvSpPr txBox="1">
            <a:spLocks noGrp="1"/>
          </p:cNvSpPr>
          <p:nvPr>
            <p:ph type="body" idx="1"/>
          </p:nvPr>
        </p:nvSpPr>
        <p:spPr>
          <a:xfrm>
            <a:off x="438546" y="1730375"/>
            <a:ext cx="8194769" cy="4257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625" tIns="40300" rIns="80625" bIns="403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08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>
                <a:solidFill>
                  <a:schemeClr val="dk1"/>
                </a:solidFill>
              </a:defRPr>
            </a:lvl1pPr>
            <a:lvl2pPr marL="914400" lvl="1" indent="-369252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2215"/>
              <a:buChar char="•"/>
              <a:defRPr>
                <a:solidFill>
                  <a:schemeClr val="dk1"/>
                </a:solidFill>
              </a:defRPr>
            </a:lvl2pPr>
            <a:lvl3pPr marL="1371600" lvl="2" indent="-34582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46"/>
              <a:buChar char="•"/>
              <a:defRPr>
                <a:solidFill>
                  <a:schemeClr val="dk1"/>
                </a:solidFill>
              </a:defRPr>
            </a:lvl3pPr>
            <a:lvl4pPr marL="1828800" lvl="3" indent="-334136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662"/>
              <a:buChar char="•"/>
              <a:defRPr>
                <a:solidFill>
                  <a:schemeClr val="dk1"/>
                </a:solidFill>
              </a:defRPr>
            </a:lvl4pPr>
            <a:lvl5pPr marL="2286000" lvl="4" indent="-334136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662"/>
              <a:buChar char="•"/>
              <a:defRPr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3" name="Google Shape;203;p38"/>
          <p:cNvSpPr txBox="1">
            <a:spLocks noGrp="1"/>
          </p:cNvSpPr>
          <p:nvPr>
            <p:ph type="body" idx="2"/>
          </p:nvPr>
        </p:nvSpPr>
        <p:spPr>
          <a:xfrm rot="-5400000">
            <a:off x="8151116" y="1184320"/>
            <a:ext cx="2480154" cy="544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625" tIns="40300" rIns="80625" bIns="40300" anchor="ctr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508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Verdana"/>
              <a:buNone/>
              <a:defRPr sz="975" b="1" i="0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apositive de titre">
  <p:cSld name="1_Diapositive de titre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9"/>
          <p:cNvSpPr txBox="1">
            <a:spLocks noGrp="1"/>
          </p:cNvSpPr>
          <p:nvPr>
            <p:ph type="ctrTitle"/>
          </p:nvPr>
        </p:nvSpPr>
        <p:spPr>
          <a:xfrm>
            <a:off x="5011177" y="2350802"/>
            <a:ext cx="5031655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925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39"/>
          <p:cNvSpPr txBox="1">
            <a:spLocks noGrp="1"/>
          </p:cNvSpPr>
          <p:nvPr>
            <p:ph type="subTitle" idx="1"/>
          </p:nvPr>
        </p:nvSpPr>
        <p:spPr>
          <a:xfrm>
            <a:off x="4905863" y="3261600"/>
            <a:ext cx="5245208" cy="13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625" tIns="40300" rIns="80625" bIns="403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508"/>
              </a:spcBef>
              <a:spcAft>
                <a:spcPts val="0"/>
              </a:spcAft>
              <a:buClr>
                <a:schemeClr val="lt1"/>
              </a:buClr>
              <a:buSzPts val="1625"/>
              <a:buFont typeface="Arial"/>
              <a:buNone/>
              <a:defRPr sz="1625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rgbClr val="888888"/>
              </a:buClr>
              <a:buSzPts val="2215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rgbClr val="888888"/>
              </a:buClr>
              <a:buSzPts val="1846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rgbClr val="888888"/>
              </a:buClr>
              <a:buSzPts val="1662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rgbClr val="888888"/>
              </a:buClr>
              <a:buSzPts val="1662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rgbClr val="888888"/>
              </a:buClr>
              <a:buSzPts val="1662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rgbClr val="888888"/>
              </a:buClr>
              <a:buSzPts val="1662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rgbClr val="888888"/>
              </a:buClr>
              <a:buSzPts val="1662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rgbClr val="888888"/>
              </a:buClr>
              <a:buSzPts val="1662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07" name="Google Shape;207;p39"/>
          <p:cNvSpPr>
            <a:spLocks noGrp="1"/>
          </p:cNvSpPr>
          <p:nvPr>
            <p:ph type="pic" idx="2"/>
          </p:nvPr>
        </p:nvSpPr>
        <p:spPr>
          <a:xfrm>
            <a:off x="643584" y="2552400"/>
            <a:ext cx="3253023" cy="1742400"/>
          </a:xfrm>
          <a:prstGeom prst="rect">
            <a:avLst/>
          </a:prstGeom>
          <a:noFill/>
          <a:ln>
            <a:noFill/>
          </a:ln>
        </p:spPr>
      </p:sp>
      <p:sp>
        <p:nvSpPr>
          <p:cNvPr id="208" name="Google Shape;208;p39"/>
          <p:cNvSpPr>
            <a:spLocks noGrp="1"/>
          </p:cNvSpPr>
          <p:nvPr>
            <p:ph type="pic" idx="3"/>
          </p:nvPr>
        </p:nvSpPr>
        <p:spPr>
          <a:xfrm>
            <a:off x="4250578" y="-14400"/>
            <a:ext cx="5654761" cy="6886800"/>
          </a:xfrm>
          <a:prstGeom prst="rect">
            <a:avLst/>
          </a:prstGeom>
          <a:noFill/>
          <a:ln>
            <a:noFill/>
          </a:ln>
        </p:spPr>
      </p:sp>
      <p:sp>
        <p:nvSpPr>
          <p:cNvPr id="209" name="Google Shape;209;p39"/>
          <p:cNvSpPr txBox="1">
            <a:spLocks noGrp="1"/>
          </p:cNvSpPr>
          <p:nvPr>
            <p:ph type="body" idx="4"/>
          </p:nvPr>
        </p:nvSpPr>
        <p:spPr>
          <a:xfrm>
            <a:off x="6450465" y="4604400"/>
            <a:ext cx="2164782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625" tIns="40300" rIns="80625" bIns="403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08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None/>
              <a:defRPr sz="13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5"/>
          <p:cNvSpPr txBox="1">
            <a:spLocks noGrp="1"/>
          </p:cNvSpPr>
          <p:nvPr>
            <p:ph type="body" idx="1"/>
          </p:nvPr>
        </p:nvSpPr>
        <p:spPr>
          <a:xfrm>
            <a:off x="613470" y="1403280"/>
            <a:ext cx="8600670" cy="4346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625" tIns="40300" rIns="80625" bIns="40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508"/>
              </a:spcBef>
              <a:spcAft>
                <a:spcPts val="0"/>
              </a:spcAft>
              <a:buSzPts val="1400"/>
              <a:buNone/>
              <a:defRPr sz="2031" b="1" i="0" u="none" strike="noStrike" cap="none">
                <a:solidFill>
                  <a:srgbClr val="00339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69252" algn="l" rtl="0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2215"/>
              <a:buFont typeface="Arial"/>
              <a:buChar char="•"/>
              <a:defRPr sz="22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5820" algn="l" rtl="0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846"/>
              <a:buFont typeface="Arial"/>
              <a:buChar char="•"/>
              <a:defRPr sz="184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4136" algn="l" rtl="0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662"/>
              <a:buFont typeface="Arial"/>
              <a:buChar char="•"/>
              <a:defRPr sz="16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4136" algn="l" rtl="0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662"/>
              <a:buFont typeface="Arial"/>
              <a:buChar char="•"/>
              <a:defRPr sz="16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4136" algn="l" rtl="0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662"/>
              <a:buFont typeface="Arial"/>
              <a:buChar char="•"/>
              <a:defRPr sz="16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4136" algn="l" rtl="0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662"/>
              <a:buFont typeface="Arial"/>
              <a:buChar char="•"/>
              <a:defRPr sz="16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4136" algn="l" rtl="0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662"/>
              <a:buFont typeface="Arial"/>
              <a:buChar char="•"/>
              <a:defRPr sz="16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4136" algn="l" rtl="0">
              <a:lnSpc>
                <a:spcPct val="90000"/>
              </a:lnSpc>
              <a:spcBef>
                <a:spcPts val="462"/>
              </a:spcBef>
              <a:spcAft>
                <a:spcPts val="0"/>
              </a:spcAft>
              <a:buClr>
                <a:schemeClr val="dk1"/>
              </a:buClr>
              <a:buSzPts val="1662"/>
              <a:buFont typeface="Arial"/>
              <a:buChar char="•"/>
              <a:defRPr sz="16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" name="Google Shape;161;p25"/>
          <p:cNvSpPr txBox="1">
            <a:spLocks noGrp="1"/>
          </p:cNvSpPr>
          <p:nvPr>
            <p:ph type="title"/>
          </p:nvPr>
        </p:nvSpPr>
        <p:spPr>
          <a:xfrm>
            <a:off x="495302" y="272880"/>
            <a:ext cx="8891219" cy="112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954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C2443-FF11-2962-70F5-E7A4F21E6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47E5B64-A101-A409-21E9-9F07473F5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2" y="272879"/>
            <a:ext cx="9140311" cy="1673907"/>
          </a:xfrm>
          <a:solidFill>
            <a:schemeClr val="accent5">
              <a:lumMod val="7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r>
              <a:rPr lang="fr-BE" sz="2800" dirty="0">
                <a:solidFill>
                  <a:schemeClr val="bg1"/>
                </a:solidFill>
              </a:rPr>
              <a:t>Comprendre pour agir (CPA) : intégrer 2 crédits liées à la transition environnementale et sociale (TES) dans toutes les filières de la HE2B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08DFD37-E901-6266-8395-80D9E668C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2429" y="3734699"/>
            <a:ext cx="1006287" cy="101129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CABB17A-A5DD-B0A8-4265-F05D965CD2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2429" y="2465345"/>
            <a:ext cx="1006287" cy="100144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ABEA2C2-C6AB-42D9-A96D-3AB3C03654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362" y="2188441"/>
            <a:ext cx="6155716" cy="4103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FD5951B-BEE4-E42C-205F-6FB6F386998C}"/>
              </a:ext>
            </a:extLst>
          </p:cNvPr>
          <p:cNvSpPr txBox="1"/>
          <p:nvPr/>
        </p:nvSpPr>
        <p:spPr>
          <a:xfrm>
            <a:off x="7636933" y="5317067"/>
            <a:ext cx="167706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B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Isabelle </a:t>
            </a:r>
            <a:r>
              <a:rPr kumimoji="0" lang="fr-B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Windal</a:t>
            </a:r>
            <a:endParaRPr kumimoji="0" lang="fr-BE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B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Hugues Delforge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B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Anne-Laure Castel</a:t>
            </a:r>
          </a:p>
        </p:txBody>
      </p:sp>
    </p:spTree>
    <p:extLst>
      <p:ext uri="{BB962C8B-B14F-4D97-AF65-F5344CB8AC3E}">
        <p14:creationId xmlns:p14="http://schemas.microsoft.com/office/powerpoint/2010/main" val="1885359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CBF5733-C362-35F7-3EFB-84EBD003E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2" y="272880"/>
            <a:ext cx="8891219" cy="1122480"/>
          </a:xfrm>
        </p:spPr>
        <p:txBody>
          <a:bodyPr wrap="square" anchor="ctr">
            <a:normAutofit/>
          </a:bodyPr>
          <a:lstStyle/>
          <a:p>
            <a:r>
              <a:rPr lang="fr-BE"/>
              <a:t>Un socle commun autour de 4 thématiques</a:t>
            </a:r>
          </a:p>
        </p:txBody>
      </p:sp>
      <p:graphicFrame>
        <p:nvGraphicFramePr>
          <p:cNvPr id="7" name="Rectangle 1">
            <a:extLst>
              <a:ext uri="{FF2B5EF4-FFF2-40B4-BE49-F238E27FC236}">
                <a16:creationId xmlns:a16="http://schemas.microsoft.com/office/drawing/2014/main" id="{C845171B-3D9C-9F5E-7382-9DEC6B3512B7}"/>
              </a:ext>
            </a:extLst>
          </p:cNvPr>
          <p:cNvGraphicFramePr/>
          <p:nvPr/>
        </p:nvGraphicFramePr>
        <p:xfrm>
          <a:off x="623318" y="1856580"/>
          <a:ext cx="8891219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0346F6B6-0D0D-D874-79AA-AD8FE9A453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673352" cy="167524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033EE82-546C-B17A-3E87-62A9586D52A4}"/>
              </a:ext>
            </a:extLst>
          </p:cNvPr>
          <p:cNvSpPr txBox="1"/>
          <p:nvPr/>
        </p:nvSpPr>
        <p:spPr>
          <a:xfrm>
            <a:off x="2185416" y="499463"/>
            <a:ext cx="69768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B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Comprendre Pour Agir:  socle commun</a:t>
            </a:r>
          </a:p>
        </p:txBody>
      </p:sp>
    </p:spTree>
    <p:extLst>
      <p:ext uri="{BB962C8B-B14F-4D97-AF65-F5344CB8AC3E}">
        <p14:creationId xmlns:p14="http://schemas.microsoft.com/office/powerpoint/2010/main" val="3366393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7109B-EC14-9463-51E2-47E2D4F88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BB82BE-188F-5A84-0E95-52DA21DD3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781" y="775800"/>
            <a:ext cx="8891219" cy="1122480"/>
          </a:xfrm>
        </p:spPr>
        <p:txBody>
          <a:bodyPr/>
          <a:lstStyle/>
          <a:p>
            <a:r>
              <a:rPr lang="fr-BE" sz="3200" b="0" dirty="0">
                <a:solidFill>
                  <a:schemeClr val="tx1"/>
                </a:solidFill>
              </a:rPr>
              <a:t> Les étapes du projet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3B8A25D-B5E6-36A1-9E22-BA010F0C88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3046" y="2775732"/>
            <a:ext cx="8109202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Etape 1: 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Diagnostic de l’existant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fr-FR" altLang="fr-FR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Etape 2: 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Comment rendre visible dans la grille ce qui existe déjà?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Etape 3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Quelles sont les thématiques manquantes? Dans quels cours les introduire?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fr-FR" altLang="fr-FR" sz="1800" b="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Etape 4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Validation de la grille (objectif: </a:t>
            </a:r>
            <a:r>
              <a:rPr kumimoji="0" lang="fr-FR" altLang="fr-FR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mars 2026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09FEAC8-E1B8-3F4E-32C0-7AB3B69F4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563"/>
            <a:ext cx="1585097" cy="158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19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5F48B-5CF2-9B91-94B0-2BA1F89B4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D5FECE-8DAD-BBC5-6A7E-A06D0B5E0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117" y="445869"/>
            <a:ext cx="8891219" cy="1122480"/>
          </a:xfrm>
        </p:spPr>
        <p:txBody>
          <a:bodyPr/>
          <a:lstStyle/>
          <a:p>
            <a:r>
              <a:rPr lang="fr-BE" sz="3200" b="0" dirty="0">
                <a:solidFill>
                  <a:schemeClr val="tx1"/>
                </a:solidFill>
              </a:rPr>
              <a:t> Besoin d’aide, d’idées?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85AB5A7-BF37-25E1-D77E-7CBC0FDEFF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10252" y="2570518"/>
            <a:ext cx="8109202" cy="249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lang="fr-FR" altLang="fr-FR" sz="1800" b="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Equipe </a:t>
            </a:r>
            <a:r>
              <a:rPr lang="fr-FR" altLang="fr-FR" sz="1800" b="0" dirty="0">
                <a:solidFill>
                  <a:schemeClr val="tx1"/>
                </a:solidFill>
                <a:latin typeface="Arial" panose="020B0604020202020204" pitchFamily="34" charset="0"/>
              </a:rPr>
              <a:t>Projet: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0" dirty="0">
                <a:solidFill>
                  <a:schemeClr val="tx1"/>
                </a:solidFill>
                <a:latin typeface="Arial" panose="020B0604020202020204" pitchFamily="34" charset="0"/>
              </a:rPr>
              <a:t>	</a:t>
            </a:r>
            <a:r>
              <a:rPr lang="fr-FR" altLang="fr-FR" sz="1800" dirty="0">
                <a:solidFill>
                  <a:schemeClr val="tx1"/>
                </a:solidFill>
                <a:latin typeface="Arial" panose="020B0604020202020204" pitchFamily="34" charset="0"/>
              </a:rPr>
              <a:t>Hugues Delforge </a:t>
            </a:r>
            <a:r>
              <a:rPr lang="fr-FR" altLang="fr-FR" sz="1800" b="0" dirty="0">
                <a:solidFill>
                  <a:schemeClr val="tx1"/>
                </a:solidFill>
                <a:latin typeface="Arial" panose="020B0604020202020204" pitchFamily="34" charset="0"/>
              </a:rPr>
              <a:t>: contact ISES</a:t>
            </a:r>
            <a:endParaRPr lang="fr-FR" altLang="fr-FR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	Anne-Laure Castel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0" dirty="0">
                <a:solidFill>
                  <a:schemeClr val="tx1"/>
                </a:solidFill>
                <a:latin typeface="Arial" panose="020B0604020202020204" pitchFamily="34" charset="0"/>
              </a:rPr>
              <a:t>	Isabelle </a:t>
            </a:r>
            <a:r>
              <a:rPr lang="fr-FR" altLang="fr-FR" sz="1800" b="0" dirty="0" err="1">
                <a:solidFill>
                  <a:schemeClr val="tx1"/>
                </a:solidFill>
                <a:latin typeface="Arial" panose="020B0604020202020204" pitchFamily="34" charset="0"/>
              </a:rPr>
              <a:t>Windal</a:t>
            </a:r>
            <a:endParaRPr lang="fr-FR" altLang="fr-FR" sz="1800" b="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b="0" dirty="0">
                <a:solidFill>
                  <a:schemeClr val="tx1"/>
                </a:solidFill>
                <a:latin typeface="Arial" panose="020B0604020202020204" pitchFamily="34" charset="0"/>
              </a:rPr>
              <a:t>Boite à outils: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b="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7EF541-F72E-6DEC-6607-96ECC101C2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3563"/>
            <a:ext cx="1585097" cy="158509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98E6245-A474-C7AF-28A3-9D5F120D05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781" y="4873350"/>
            <a:ext cx="2288580" cy="144659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5B7F101-72FA-BDFE-F17A-F5023A9DB9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7890" y="3596613"/>
            <a:ext cx="3998976" cy="136717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4224447-93A8-BF4A-7369-C3F8C306FC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0352" y="5184184"/>
            <a:ext cx="1428750" cy="142875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14A6180-C4BB-82B5-60E1-45EE93FD64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2534" y="5038186"/>
            <a:ext cx="1441323" cy="143828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487E1B6-44D0-697D-8286-F029E5FD6D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0020" y="2599131"/>
            <a:ext cx="1787673" cy="176681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62981C6-2031-E61F-E8FE-79322DEE19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07378" y="2018956"/>
            <a:ext cx="1923669" cy="1131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457953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149</Words>
  <Application>Microsoft Office PowerPoint</Application>
  <PresentationFormat>Format A4 (210 x 297 mm)</PresentationFormat>
  <Paragraphs>30</Paragraphs>
  <Slides>4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Verdana</vt:lpstr>
      <vt:lpstr>Arial</vt:lpstr>
      <vt:lpstr>Calibri</vt:lpstr>
      <vt:lpstr>1_Default</vt:lpstr>
      <vt:lpstr>Comprendre pour agir (CPA) : intégrer 2 crédits liées à la transition environnementale et sociale (TES) dans toutes les filières de la HE2B</vt:lpstr>
      <vt:lpstr>Un socle commun autour de 4 thématiques</vt:lpstr>
      <vt:lpstr> Les étapes du projet</vt:lpstr>
      <vt:lpstr> Besoin d’aide, d’idées?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Anne Laure Castel</dc:creator>
  <cp:lastModifiedBy>Anne-Laure CASTEL</cp:lastModifiedBy>
  <cp:revision>8</cp:revision>
  <cp:lastPrinted>2025-10-15T08:12:37Z</cp:lastPrinted>
  <dcterms:modified xsi:type="dcterms:W3CDTF">2026-02-24T09:36:32Z</dcterms:modified>
</cp:coreProperties>
</file>